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0" r:id="rId3"/>
    <p:sldMasterId id="2147483676" r:id="rId4"/>
    <p:sldMasterId id="2147483689" r:id="rId5"/>
  </p:sldMasterIdLst>
  <p:notesMasterIdLst>
    <p:notesMasterId r:id="rId31"/>
  </p:notesMasterIdLst>
  <p:sldIdLst>
    <p:sldId id="309" r:id="rId6"/>
    <p:sldId id="478" r:id="rId7"/>
    <p:sldId id="479" r:id="rId8"/>
    <p:sldId id="480" r:id="rId9"/>
    <p:sldId id="481" r:id="rId10"/>
    <p:sldId id="482" r:id="rId11"/>
    <p:sldId id="501" r:id="rId12"/>
    <p:sldId id="483" r:id="rId13"/>
    <p:sldId id="484" r:id="rId14"/>
    <p:sldId id="498" r:id="rId15"/>
    <p:sldId id="485" r:id="rId16"/>
    <p:sldId id="486" r:id="rId17"/>
    <p:sldId id="487" r:id="rId18"/>
    <p:sldId id="488" r:id="rId19"/>
    <p:sldId id="499" r:id="rId20"/>
    <p:sldId id="489" r:id="rId21"/>
    <p:sldId id="490" r:id="rId22"/>
    <p:sldId id="500" r:id="rId23"/>
    <p:sldId id="491" r:id="rId24"/>
    <p:sldId id="492" r:id="rId25"/>
    <p:sldId id="497" r:id="rId26"/>
    <p:sldId id="493" r:id="rId27"/>
    <p:sldId id="494" r:id="rId28"/>
    <p:sldId id="495" r:id="rId29"/>
    <p:sldId id="496" r:id="rId30"/>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800"/>
    <a:srgbClr val="00263E"/>
    <a:srgbClr val="535353"/>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435" y="58"/>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141" name="Shape 141"/>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19060067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457" y="4415790"/>
            <a:ext cx="6498772" cy="4183380"/>
          </a:xfrm>
        </p:spPr>
        <p:txBody>
          <a:bodyPr/>
          <a:lstStyle/>
          <a:p>
            <a:r>
              <a:rPr lang="en-US" sz="1600" dirty="0" smtClean="0"/>
              <a:t>Thank you for including me… </a:t>
            </a:r>
          </a:p>
          <a:p>
            <a:endParaRPr lang="en-US" sz="1600" dirty="0"/>
          </a:p>
          <a:p>
            <a:r>
              <a:rPr lang="en-US" sz="1600" dirty="0" smtClean="0"/>
              <a:t>My background – over 25 </a:t>
            </a:r>
            <a:r>
              <a:rPr lang="en-US" sz="1600" dirty="0"/>
              <a:t>years of commercial Property and Casualty insurance experience, specializing in marketing, product development, and the utilization of client-facing technologies</a:t>
            </a:r>
            <a:r>
              <a:rPr lang="en-US" sz="1600" dirty="0" smtClean="0"/>
              <a:t>.</a:t>
            </a:r>
          </a:p>
          <a:p>
            <a:endParaRPr lang="en-US" sz="1600" dirty="0" smtClean="0"/>
          </a:p>
          <a:p>
            <a:r>
              <a:rPr lang="en-US" sz="1600" dirty="0" smtClean="0"/>
              <a:t>Began career with Willis, then was with Sedgwick which became Marsh, then spent the last 15 years with WGA and came into Gallagher as a merger partner in 2015. </a:t>
            </a:r>
          </a:p>
          <a:p>
            <a:endParaRPr lang="en-US" sz="1600" dirty="0"/>
          </a:p>
          <a:p>
            <a:r>
              <a:rPr lang="en-US" sz="1600" dirty="0" smtClean="0"/>
              <a:t>Beyond all my marketing years, I was a producer while at Marsh and when I started at WGA, making me uniquely qualified to know what it takes for all of you to get the kind of opportunities I want to work on with you. </a:t>
            </a:r>
          </a:p>
          <a:p>
            <a:endParaRPr lang="en-US" sz="1600" dirty="0" smtClean="0"/>
          </a:p>
        </p:txBody>
      </p:sp>
    </p:spTree>
    <p:extLst>
      <p:ext uri="{BB962C8B-B14F-4D97-AF65-F5344CB8AC3E}">
        <p14:creationId xmlns:p14="http://schemas.microsoft.com/office/powerpoint/2010/main" val="265859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dirty="0"/>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defTabSz="584200">
              <a:lnSpc>
                <a:spcPct val="100000"/>
              </a:lnSpc>
              <a:spcBef>
                <a:spcPts val="0"/>
              </a:spcBef>
              <a:buSzTx/>
              <a:buNone/>
              <a:defRPr sz="3200">
                <a:solidFill>
                  <a:srgbClr val="000000"/>
                </a:solidFill>
                <a:latin typeface="+mj-lt"/>
                <a:ea typeface="+mj-ea"/>
                <a:cs typeface="+mj-cs"/>
                <a:sym typeface="Helvetica Light"/>
              </a:defRPr>
            </a:lvl1pPr>
            <a:lvl2pPr marL="0" indent="228600" algn="ctr" defTabSz="584200">
              <a:lnSpc>
                <a:spcPct val="100000"/>
              </a:lnSpc>
              <a:spcBef>
                <a:spcPts val="0"/>
              </a:spcBef>
              <a:buSzTx/>
              <a:buNone/>
              <a:defRPr sz="3200">
                <a:solidFill>
                  <a:srgbClr val="000000"/>
                </a:solidFill>
                <a:latin typeface="+mj-lt"/>
                <a:ea typeface="+mj-ea"/>
                <a:cs typeface="+mj-cs"/>
                <a:sym typeface="Helvetica Light"/>
              </a:defRPr>
            </a:lvl2pPr>
            <a:lvl3pPr marL="0" indent="457200" algn="ctr" defTabSz="584200">
              <a:lnSpc>
                <a:spcPct val="100000"/>
              </a:lnSpc>
              <a:spcBef>
                <a:spcPts val="0"/>
              </a:spcBef>
              <a:buSzTx/>
              <a:buNone/>
              <a:defRPr sz="3200">
                <a:solidFill>
                  <a:srgbClr val="000000"/>
                </a:solidFill>
                <a:latin typeface="+mj-lt"/>
                <a:ea typeface="+mj-ea"/>
                <a:cs typeface="+mj-cs"/>
                <a:sym typeface="Helvetica Light"/>
              </a:defRPr>
            </a:lvl3pPr>
            <a:lvl4pPr marL="0" indent="685800" algn="ctr" defTabSz="584200">
              <a:lnSpc>
                <a:spcPct val="100000"/>
              </a:lnSpc>
              <a:spcBef>
                <a:spcPts val="0"/>
              </a:spcBef>
              <a:buSzTx/>
              <a:buNone/>
              <a:defRPr sz="3200">
                <a:solidFill>
                  <a:srgbClr val="000000"/>
                </a:solidFill>
                <a:latin typeface="+mj-lt"/>
                <a:ea typeface="+mj-ea"/>
                <a:cs typeface="+mj-cs"/>
                <a:sym typeface="Helvetica Light"/>
              </a:defRPr>
            </a:lvl4pPr>
            <a:lvl5pPr marL="0" indent="914400" algn="ctr" defTabSz="584200">
              <a:lnSpc>
                <a:spcPct val="100000"/>
              </a:lnSpc>
              <a:spcBef>
                <a:spcPts val="0"/>
              </a:spcBef>
              <a:buSzTx/>
              <a:buNone/>
              <a:defRPr sz="3200">
                <a:solidFill>
                  <a:srgbClr val="000000"/>
                </a:solidFill>
                <a:latin typeface="+mj-lt"/>
                <a:ea typeface="+mj-ea"/>
                <a:cs typeface="+mj-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259677" y="9245600"/>
            <a:ext cx="236373" cy="21844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2616080"/>
            <a:ext cx="11704320" cy="6036194"/>
          </a:xfrm>
          <a:prstGeom prst="rect">
            <a:avLst/>
          </a:prstGeo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650240" y="390596"/>
            <a:ext cx="11704320" cy="1605491"/>
          </a:xfrm>
          <a:prstGeom prst="rect">
            <a:avLst/>
          </a:prstGeom>
        </p:spPr>
        <p:txBody>
          <a:bodyPr vert="horz" lIns="130046" tIns="65023" rIns="130046" bIns="65023" rtlCol="0" anchor="b" anchorCtr="0">
            <a:normAutofit/>
          </a:bodyPr>
          <a:lstStyle>
            <a:lvl1pPr defTabSz="169331">
              <a:tabLst/>
              <a:defRPr>
                <a:solidFill>
                  <a:srgbClr val="666666"/>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650240" y="2018276"/>
            <a:ext cx="11704320" cy="458328"/>
          </a:xfrm>
          <a:prstGeom prst="rect">
            <a:avLst/>
          </a:prstGeo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402621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241" y="2616085"/>
            <a:ext cx="5621696" cy="6096681"/>
          </a:xfr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3"/>
          </p:nvPr>
        </p:nvSpPr>
        <p:spPr>
          <a:xfrm>
            <a:off x="6732865" y="2616085"/>
            <a:ext cx="5621696" cy="6096681"/>
          </a:xfr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4" hasCustomPrompt="1"/>
          </p:nvPr>
        </p:nvSpPr>
        <p:spPr>
          <a:xfrm>
            <a:off x="650240" y="2018276"/>
            <a:ext cx="11704320" cy="458328"/>
          </a:xfr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426416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241" y="2616080"/>
            <a:ext cx="5621696" cy="60966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3" hasCustomPrompt="1"/>
          </p:nvPr>
        </p:nvSpPr>
        <p:spPr>
          <a:xfrm>
            <a:off x="650240" y="2018276"/>
            <a:ext cx="11704320" cy="458328"/>
          </a:xfr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cxnSp>
        <p:nvCxnSpPr>
          <p:cNvPr id="7" name="Straight Connector 6"/>
          <p:cNvCxnSpPr/>
          <p:nvPr userDrawn="1"/>
        </p:nvCxnSpPr>
        <p:spPr>
          <a:xfrm rot="16200000" flipV="1">
            <a:off x="3832396" y="5694378"/>
            <a:ext cx="6036194" cy="582"/>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4"/>
          </p:nvPr>
        </p:nvSpPr>
        <p:spPr>
          <a:xfrm>
            <a:off x="6865904" y="3236670"/>
            <a:ext cx="6138897" cy="4960337"/>
          </a:xfrm>
        </p:spPr>
        <p:txBody>
          <a:bodyPr/>
          <a:lstStyle/>
          <a:p>
            <a:endParaRPr lang="en-US" dirty="0"/>
          </a:p>
        </p:txBody>
      </p:sp>
    </p:spTree>
    <p:extLst>
      <p:ext uri="{BB962C8B-B14F-4D97-AF65-F5344CB8AC3E}">
        <p14:creationId xmlns:p14="http://schemas.microsoft.com/office/powerpoint/2010/main" val="186388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Slide - format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4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Alternate">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3807976" y="2500506"/>
            <a:ext cx="8478851" cy="605084"/>
          </a:xfrm>
          <a:prstGeom prst="rect">
            <a:avLst/>
          </a:prstGeom>
        </p:spPr>
        <p:txBody>
          <a:bodyPr>
            <a:noAutofit/>
          </a:bodyPr>
          <a:lstStyle>
            <a:lvl1pPr marL="0" indent="0">
              <a:buFontTx/>
              <a:buNone/>
              <a:defRPr sz="2600" b="0" i="0" baseline="0">
                <a:solidFill>
                  <a:srgbClr val="EA7600"/>
                </a:solidFill>
                <a:latin typeface="Arial"/>
              </a:defRPr>
            </a:lvl1pPr>
            <a:lvl2pPr marL="455161" indent="0">
              <a:buFontTx/>
              <a:buNone/>
              <a:defRPr sz="2800" b="0" i="0">
                <a:solidFill>
                  <a:srgbClr val="EA7600"/>
                </a:solidFill>
                <a:latin typeface="Arial"/>
              </a:defRPr>
            </a:lvl2pPr>
            <a:lvl3pPr marL="845299" indent="0">
              <a:buFontTx/>
              <a:buNone/>
              <a:defRPr sz="2800" b="0" i="0">
                <a:solidFill>
                  <a:srgbClr val="EA7600"/>
                </a:solidFill>
                <a:latin typeface="Arial"/>
              </a:defRPr>
            </a:lvl3pPr>
            <a:lvl4pPr marL="1105391" indent="0">
              <a:buFontTx/>
              <a:buNone/>
              <a:defRPr sz="2800" b="0" i="0">
                <a:solidFill>
                  <a:srgbClr val="EA7600"/>
                </a:solidFill>
                <a:latin typeface="Arial"/>
              </a:defRPr>
            </a:lvl4pPr>
            <a:lvl5pPr marL="1430506" indent="0">
              <a:buFontTx/>
              <a:buNone/>
              <a:defRPr sz="2800" b="0" i="0">
                <a:solidFill>
                  <a:srgbClr val="EA7600"/>
                </a:solidFill>
                <a:latin typeface="Arial"/>
              </a:defRPr>
            </a:lvl5pPr>
          </a:lstStyle>
          <a:p>
            <a:pPr lvl="0"/>
            <a:r>
              <a:rPr lang="en-US" dirty="0" smtClean="0"/>
              <a:t>Click to edit subtitle</a:t>
            </a:r>
          </a:p>
        </p:txBody>
      </p:sp>
      <p:sp>
        <p:nvSpPr>
          <p:cNvPr id="6" name="Text Placeholder 2"/>
          <p:cNvSpPr>
            <a:spLocks noGrp="1"/>
          </p:cNvSpPr>
          <p:nvPr>
            <p:ph idx="1"/>
          </p:nvPr>
        </p:nvSpPr>
        <p:spPr>
          <a:xfrm>
            <a:off x="3807805" y="3105591"/>
            <a:ext cx="8478851" cy="5071828"/>
          </a:xfrm>
          <a:prstGeom prst="rect">
            <a:avLst/>
          </a:prstGeom>
        </p:spPr>
        <p:txBody>
          <a:bodyPr vert="horz" lIns="0" tIns="65023" rIns="130046" bIns="65023" rtlCol="0">
            <a:normAutofit/>
          </a:bodyPr>
          <a:lstStyle>
            <a:lvl1pPr>
              <a:defRPr sz="2800">
                <a:solidFill>
                  <a:srgbClr val="00263E"/>
                </a:solidFill>
              </a:defRPr>
            </a:lvl1pPr>
            <a:lvl2pPr>
              <a:defRPr sz="2600">
                <a:solidFill>
                  <a:srgbClr val="00263E"/>
                </a:solidFill>
              </a:defRPr>
            </a:lvl2pPr>
            <a:lvl3pPr>
              <a:defRPr sz="2300">
                <a:solidFill>
                  <a:srgbClr val="00263E"/>
                </a:solidFill>
              </a:defRPr>
            </a:lvl3pPr>
            <a:lvl4pPr>
              <a:defRPr sz="2300">
                <a:solidFill>
                  <a:srgbClr val="00263E"/>
                </a:solidFill>
              </a:defRPr>
            </a:lvl4pPr>
            <a:lvl5pPr>
              <a:defRPr sz="2300">
                <a:solidFill>
                  <a:srgbClr val="00263E"/>
                </a:solidFill>
              </a:defRPr>
            </a:lvl5pPr>
          </a:lstStyle>
          <a:p>
            <a:pPr marL="260092" lvl="0" indent="-260092" algn="l" defTabSz="650230" rtl="0" eaLnBrk="1" latinLnBrk="0" hangingPunct="1">
              <a:spcBef>
                <a:spcPts val="1707"/>
              </a:spcBef>
              <a:buFont typeface="Arial"/>
              <a:buChar char="•"/>
            </a:pPr>
            <a:r>
              <a:rPr lang="en-US" dirty="0" smtClean="0"/>
              <a:t>Click to edit Master text styles</a:t>
            </a:r>
          </a:p>
          <a:p>
            <a:pPr marL="650230" lvl="1" indent="-195069" algn="l" defTabSz="650230" rtl="0" eaLnBrk="1" latinLnBrk="0" hangingPunct="1">
              <a:spcBef>
                <a:spcPts val="853"/>
              </a:spcBef>
              <a:buSzPct val="80000"/>
              <a:buFont typeface="Arial"/>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0"/>
          <p:cNvGrpSpPr/>
          <p:nvPr userDrawn="1"/>
        </p:nvGrpSpPr>
        <p:grpSpPr>
          <a:xfrm>
            <a:off x="2299262" y="1630952"/>
            <a:ext cx="9984110" cy="2969609"/>
            <a:chOff x="1616668" y="1146763"/>
            <a:chExt cx="7020077" cy="2088006"/>
          </a:xfrm>
        </p:grpSpPr>
        <p:cxnSp>
          <p:nvCxnSpPr>
            <p:cNvPr id="7" name="Straight Connector 6"/>
            <p:cNvCxnSpPr/>
            <p:nvPr userDrawn="1"/>
          </p:nvCxnSpPr>
          <p:spPr>
            <a:xfrm>
              <a:off x="1616668" y="1761795"/>
              <a:ext cx="7020077" cy="0"/>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16200000" flipV="1">
              <a:off x="1323961" y="2190765"/>
              <a:ext cx="2088006" cy="2"/>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rot="10800000">
              <a:off x="2256257" y="1648003"/>
              <a:ext cx="227992" cy="227583"/>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0" name="Text Placeholder 6"/>
          <p:cNvSpPr>
            <a:spLocks noGrp="1"/>
          </p:cNvSpPr>
          <p:nvPr>
            <p:ph type="body" sz="quarter" idx="12" hasCustomPrompt="1"/>
          </p:nvPr>
        </p:nvSpPr>
        <p:spPr>
          <a:xfrm>
            <a:off x="3812152" y="1706185"/>
            <a:ext cx="8474675" cy="790876"/>
          </a:xfrm>
          <a:prstGeom prst="rect">
            <a:avLst/>
          </a:prstGeom>
        </p:spPr>
        <p:txBody>
          <a:bodyPr>
            <a:noAutofit/>
          </a:bodyPr>
          <a:lstStyle>
            <a:lvl1pPr marL="0" indent="0">
              <a:buFontTx/>
              <a:buNone/>
              <a:defRPr sz="4600" b="0" i="0" baseline="0">
                <a:solidFill>
                  <a:srgbClr val="666666"/>
                </a:solidFill>
                <a:latin typeface="Arial"/>
              </a:defRPr>
            </a:lvl1pPr>
            <a:lvl2pPr marL="455161" indent="0">
              <a:buFontTx/>
              <a:buNone/>
              <a:defRPr sz="2800" b="0" i="0">
                <a:solidFill>
                  <a:srgbClr val="EA7600"/>
                </a:solidFill>
                <a:latin typeface="Arial"/>
              </a:defRPr>
            </a:lvl2pPr>
            <a:lvl3pPr marL="845299" indent="0">
              <a:buFontTx/>
              <a:buNone/>
              <a:defRPr sz="2800" b="0" i="0">
                <a:solidFill>
                  <a:srgbClr val="EA7600"/>
                </a:solidFill>
                <a:latin typeface="Arial"/>
              </a:defRPr>
            </a:lvl3pPr>
            <a:lvl4pPr marL="1105391" indent="0">
              <a:buFontTx/>
              <a:buNone/>
              <a:defRPr sz="2800" b="0" i="0">
                <a:solidFill>
                  <a:srgbClr val="EA7600"/>
                </a:solidFill>
                <a:latin typeface="Arial"/>
              </a:defRPr>
            </a:lvl4pPr>
            <a:lvl5pPr marL="1430506" indent="0">
              <a:buFontTx/>
              <a:buNone/>
              <a:defRPr sz="2800" b="0" i="0">
                <a:solidFill>
                  <a:srgbClr val="EA7600"/>
                </a:solidFill>
                <a:latin typeface="Arial"/>
              </a:defRPr>
            </a:lvl5pPr>
          </a:lstStyle>
          <a:p>
            <a:pPr lvl="0"/>
            <a:r>
              <a:rPr lang="en-US" dirty="0" smtClean="0"/>
              <a:t>Click to edit subtitle</a:t>
            </a:r>
          </a:p>
        </p:txBody>
      </p:sp>
    </p:spTree>
    <p:extLst>
      <p:ext uri="{BB962C8B-B14F-4D97-AF65-F5344CB8AC3E}">
        <p14:creationId xmlns:p14="http://schemas.microsoft.com/office/powerpoint/2010/main" val="31072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Breaker Slide">
    <p:spTree>
      <p:nvGrpSpPr>
        <p:cNvPr id="1" name=""/>
        <p:cNvGrpSpPr/>
        <p:nvPr/>
      </p:nvGrpSpPr>
      <p:grpSpPr>
        <a:xfrm>
          <a:off x="0" y="0"/>
          <a:ext cx="0" cy="0"/>
          <a:chOff x="0" y="0"/>
          <a:chExt cx="0" cy="0"/>
        </a:xfrm>
      </p:grpSpPr>
      <p:sp>
        <p:nvSpPr>
          <p:cNvPr id="6" name="Rectangle 5"/>
          <p:cNvSpPr/>
          <p:nvPr userDrawn="1"/>
        </p:nvSpPr>
        <p:spPr>
          <a:xfrm>
            <a:off x="1385" y="5404191"/>
            <a:ext cx="13004800" cy="4349409"/>
          </a:xfrm>
          <a:prstGeom prst="rect">
            <a:avLst/>
          </a:prstGeom>
          <a:gradFill>
            <a:gsLst>
              <a:gs pos="70000">
                <a:srgbClr val="00263E">
                  <a:alpha val="90000"/>
                </a:srgbClr>
              </a:gs>
              <a:gs pos="35000">
                <a:srgbClr val="00263E">
                  <a:alpha val="85000"/>
                </a:srgbClr>
              </a:gs>
            </a:gsLst>
            <a:lin ang="0" scaled="1"/>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defTabSz="650230" hangingPunct="1"/>
            <a:endParaRPr lang="en-US" sz="2600" kern="1200" dirty="0">
              <a:solidFill>
                <a:prstClr val="white"/>
              </a:solidFill>
            </a:endParaRPr>
          </a:p>
        </p:txBody>
      </p:sp>
      <p:sp>
        <p:nvSpPr>
          <p:cNvPr id="2" name="Title 1"/>
          <p:cNvSpPr>
            <a:spLocks noGrp="1"/>
          </p:cNvSpPr>
          <p:nvPr>
            <p:ph type="ctrTitle" hasCustomPrompt="1"/>
          </p:nvPr>
        </p:nvSpPr>
        <p:spPr>
          <a:xfrm>
            <a:off x="976747" y="5924408"/>
            <a:ext cx="7497017" cy="1644349"/>
          </a:xfrm>
          <a:prstGeom prst="rect">
            <a:avLst/>
          </a:prstGeom>
        </p:spPr>
        <p:txBody>
          <a:bodyPr anchor="t" anchorCtr="0"/>
          <a:lstStyle>
            <a:lvl1pPr algn="l">
              <a:lnSpc>
                <a:spcPts val="6656"/>
              </a:lnSpc>
              <a:spcBef>
                <a:spcPts val="0"/>
              </a:spcBef>
              <a:defRPr cap="none" baseline="0">
                <a:solidFill>
                  <a:schemeClr val="bg1"/>
                </a:solidFill>
              </a:defRPr>
            </a:lvl1pPr>
          </a:lstStyle>
          <a:p>
            <a:r>
              <a:rPr lang="en-US" dirty="0" smtClean="0"/>
              <a:t>Thank You</a:t>
            </a:r>
            <a:endParaRPr lang="en-US" dirty="0"/>
          </a:p>
        </p:txBody>
      </p:sp>
      <p:sp>
        <p:nvSpPr>
          <p:cNvPr id="11" name="Text Placeholder 10"/>
          <p:cNvSpPr>
            <a:spLocks noGrp="1"/>
          </p:cNvSpPr>
          <p:nvPr>
            <p:ph type="body" sz="quarter" idx="10" hasCustomPrompt="1"/>
          </p:nvPr>
        </p:nvSpPr>
        <p:spPr>
          <a:xfrm>
            <a:off x="8864035" y="5934730"/>
            <a:ext cx="3883378" cy="2178756"/>
          </a:xfrm>
          <a:prstGeom prst="rect">
            <a:avLst/>
          </a:prstGeom>
        </p:spPr>
        <p:txBody>
          <a:bodyPr tIns="195069"/>
          <a:lstStyle>
            <a:lvl1pPr marL="0" indent="0">
              <a:spcBef>
                <a:spcPts val="410"/>
              </a:spcBef>
              <a:buNone/>
              <a:defRPr sz="2300" b="1" baseline="0">
                <a:solidFill>
                  <a:srgbClr val="EA7600"/>
                </a:solidFill>
                <a:latin typeface="Arial"/>
                <a:cs typeface="Arial"/>
              </a:defRPr>
            </a:lvl1pPr>
            <a:lvl2pPr marL="0" indent="0">
              <a:spcBef>
                <a:spcPts val="410"/>
              </a:spcBef>
              <a:buNone/>
              <a:defRPr sz="1700" baseline="0">
                <a:solidFill>
                  <a:srgbClr val="A6BBC9"/>
                </a:solidFill>
                <a:latin typeface="Arial"/>
                <a:cs typeface="Arial"/>
              </a:defRPr>
            </a:lvl2pPr>
            <a:lvl3pPr>
              <a:defRPr sz="1700"/>
            </a:lvl3pPr>
            <a:lvl4pPr>
              <a:defRPr sz="1700"/>
            </a:lvl4pPr>
            <a:lvl5pPr>
              <a:defRPr sz="1700"/>
            </a:lvl5pPr>
          </a:lstStyle>
          <a:p>
            <a:pPr lvl="0"/>
            <a:r>
              <a:rPr lang="en-US" dirty="0" smtClean="0"/>
              <a:t>Name | Title</a:t>
            </a:r>
          </a:p>
          <a:p>
            <a:pPr lvl="1"/>
            <a:r>
              <a:rPr lang="en-US" dirty="0" smtClean="0"/>
              <a:t>Arthur J. Gallagher &amp; Co.</a:t>
            </a:r>
          </a:p>
          <a:p>
            <a:pPr lvl="1"/>
            <a:r>
              <a:rPr lang="en-US" dirty="0" smtClean="0"/>
              <a:t>000.000.0000 Main</a:t>
            </a:r>
          </a:p>
          <a:p>
            <a:pPr lvl="1"/>
            <a:r>
              <a:rPr lang="en-US" dirty="0" smtClean="0"/>
              <a:t>000.000.0000 Fax</a:t>
            </a:r>
          </a:p>
        </p:txBody>
      </p:sp>
      <p:cxnSp>
        <p:nvCxnSpPr>
          <p:cNvPr id="17" name="Straight Connector 16"/>
          <p:cNvCxnSpPr/>
          <p:nvPr userDrawn="1"/>
        </p:nvCxnSpPr>
        <p:spPr>
          <a:xfrm>
            <a:off x="8690509" y="6172119"/>
            <a:ext cx="0" cy="1135340"/>
          </a:xfrm>
          <a:prstGeom prst="line">
            <a:avLst/>
          </a:prstGeom>
          <a:ln w="12700" cmpd="sng">
            <a:solidFill>
              <a:srgbClr val="EA76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Orange-Marker-Line.png"/>
          <p:cNvPicPr>
            <a:picLocks/>
          </p:cNvPicPr>
          <p:nvPr userDrawn="1"/>
        </p:nvPicPr>
        <p:blipFill>
          <a:blip r:embed="rId2" cstate="print"/>
          <a:stretch>
            <a:fillRect/>
          </a:stretch>
        </p:blipFill>
        <p:spPr>
          <a:xfrm>
            <a:off x="0" y="5404217"/>
            <a:ext cx="13004800" cy="65024"/>
          </a:xfrm>
          <a:prstGeom prst="rect">
            <a:avLst/>
          </a:prstGeom>
          <a:effectLst>
            <a:outerShdw blurRad="50800" dist="25400" dir="5400000" algn="t" rotWithShape="0">
              <a:prstClr val="black">
                <a:alpha val="40000"/>
              </a:prstClr>
            </a:outerShdw>
          </a:effectLst>
        </p:spPr>
      </p:pic>
      <p:pic>
        <p:nvPicPr>
          <p:cNvPr id="9" name="Picture 2" descr="http://bsdportal/marketingsales/marketing/Font%20Library/01%20Divisional%20logos%20with%20tagline/AJGCo%20Business%20Without%20Barriers.2cH_Blk.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86133" y="1016385"/>
            <a:ext cx="3953570" cy="656354"/>
          </a:xfrm>
          <a:prstGeom prst="rect">
            <a:avLst/>
          </a:prstGeom>
          <a:noFill/>
        </p:spPr>
      </p:pic>
    </p:spTree>
    <p:extLst>
      <p:ext uri="{BB962C8B-B14F-4D97-AF65-F5344CB8AC3E}">
        <p14:creationId xmlns:p14="http://schemas.microsoft.com/office/powerpoint/2010/main" val="360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0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2470912"/>
            <a:ext cx="10403840" cy="5462016"/>
          </a:xfrm>
          <a:prstGeom prst="rect">
            <a:avLst/>
          </a:prstGeom>
        </p:spPr>
        <p:txBody>
          <a:bodyPr/>
          <a:lstStyle>
            <a:lvl1pPr marL="487647" indent="-487647">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975360" y="260096"/>
            <a:ext cx="8453120" cy="1170432"/>
          </a:xfrm>
          <a:prstGeom prst="rect">
            <a:avLst/>
          </a:prstGeom>
        </p:spPr>
        <p:txBody>
          <a:bodyPr vert="horz" lIns="130039" tIns="65020" rIns="130039" bIns="65020" rtlCol="0" anchor="b" anchorCtr="0">
            <a:normAutofit/>
          </a:bodyPr>
          <a:lstStyle>
            <a:lvl1pPr defTabSz="16932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975360" y="1755648"/>
            <a:ext cx="10403840" cy="585216"/>
          </a:xfrm>
          <a:prstGeom prst="rect">
            <a:avLst/>
          </a:prstGeom>
        </p:spPr>
        <p:txBody>
          <a:bodyPr>
            <a:noAutofit/>
          </a:bodyPr>
          <a:lstStyle>
            <a:lvl1pPr>
              <a:buNone/>
              <a:defRPr sz="3400" b="1">
                <a:solidFill>
                  <a:schemeClr val="accent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06087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2080768"/>
            <a:ext cx="10403840" cy="598220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975360" y="260096"/>
            <a:ext cx="8453120" cy="1170432"/>
          </a:xfrm>
          <a:prstGeom prst="rect">
            <a:avLst/>
          </a:prstGeom>
        </p:spPr>
        <p:txBody>
          <a:bodyPr vert="horz" lIns="130039" tIns="65020" rIns="130039" bIns="65020" rtlCol="0" anchor="b" anchorCtr="0">
            <a:normAutofit/>
          </a:bodyPr>
          <a:lstStyle>
            <a:lvl1pPr defTabSz="16932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740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Bullet">
    <p:spTree>
      <p:nvGrpSpPr>
        <p:cNvPr id="1" name=""/>
        <p:cNvGrpSpPr/>
        <p:nvPr/>
      </p:nvGrpSpPr>
      <p:grpSpPr>
        <a:xfrm>
          <a:off x="0" y="0"/>
          <a:ext cx="0" cy="0"/>
          <a:chOff x="0" y="0"/>
          <a:chExt cx="0" cy="0"/>
        </a:xfrm>
      </p:grpSpPr>
      <p:sp>
        <p:nvSpPr>
          <p:cNvPr id="2" name="Title 1"/>
          <p:cNvSpPr>
            <a:spLocks noGrp="1"/>
          </p:cNvSpPr>
          <p:nvPr>
            <p:ph type="title"/>
          </p:nvPr>
        </p:nvSpPr>
        <p:spPr>
          <a:xfrm>
            <a:off x="975360" y="260096"/>
            <a:ext cx="8453120" cy="117043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75360" y="2470912"/>
            <a:ext cx="5462016" cy="52019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6762496" y="2470912"/>
            <a:ext cx="5462016" cy="52019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4" hasCustomPrompt="1"/>
          </p:nvPr>
        </p:nvSpPr>
        <p:spPr>
          <a:xfrm>
            <a:off x="975360" y="1755648"/>
            <a:ext cx="10403840" cy="585216"/>
          </a:xfrm>
        </p:spPr>
        <p:txBody>
          <a:bodyPr>
            <a:noAutofit/>
          </a:bodyPr>
          <a:lstStyle>
            <a:lvl1pPr marL="0" indent="0">
              <a:buNone/>
              <a:defRPr lang="en-US" sz="3400" b="1" kern="1200" dirty="0">
                <a:solidFill>
                  <a:schemeClr val="accent2"/>
                </a:solidFill>
                <a:latin typeface="+mj-lt"/>
                <a:ea typeface="+mn-ea"/>
                <a:cs typeface="Times New Roman"/>
              </a:defRPr>
            </a:lvl1pPr>
          </a:lstStyle>
          <a:p>
            <a:pPr marL="487647" lvl="0" indent="-487647" algn="l" defTabSz="650197" rtl="0" eaLnBrk="1" latinLnBrk="0" hangingPunct="1">
              <a:spcBef>
                <a:spcPct val="20000"/>
              </a:spcBef>
              <a:buFont typeface="Arial"/>
              <a:buNone/>
            </a:pPr>
            <a:r>
              <a:rPr lang="en-US" dirty="0" smtClean="0"/>
              <a:t>Subtitle</a:t>
            </a:r>
            <a:endParaRPr lang="en-US" dirty="0"/>
          </a:p>
        </p:txBody>
      </p:sp>
    </p:spTree>
    <p:extLst>
      <p:ext uri="{BB962C8B-B14F-4D97-AF65-F5344CB8AC3E}">
        <p14:creationId xmlns:p14="http://schemas.microsoft.com/office/powerpoint/2010/main" val="44458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icture-Bullet">
    <p:spTree>
      <p:nvGrpSpPr>
        <p:cNvPr id="1" name=""/>
        <p:cNvGrpSpPr/>
        <p:nvPr/>
      </p:nvGrpSpPr>
      <p:grpSpPr>
        <a:xfrm>
          <a:off x="0" y="0"/>
          <a:ext cx="0" cy="0"/>
          <a:chOff x="0" y="0"/>
          <a:chExt cx="0" cy="0"/>
        </a:xfrm>
      </p:grpSpPr>
      <p:sp>
        <p:nvSpPr>
          <p:cNvPr id="2" name="Title 1"/>
          <p:cNvSpPr>
            <a:spLocks noGrp="1"/>
          </p:cNvSpPr>
          <p:nvPr>
            <p:ph type="title"/>
          </p:nvPr>
        </p:nvSpPr>
        <p:spPr>
          <a:xfrm>
            <a:off x="975360" y="260096"/>
            <a:ext cx="8453120" cy="1170432"/>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75360" y="2470912"/>
            <a:ext cx="5592064" cy="585216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3" hasCustomPrompt="1"/>
          </p:nvPr>
        </p:nvSpPr>
        <p:spPr>
          <a:xfrm>
            <a:off x="975360" y="1755648"/>
            <a:ext cx="10403840" cy="585216"/>
          </a:xfrm>
        </p:spPr>
        <p:txBody>
          <a:bodyPr>
            <a:noAutofit/>
          </a:bodyPr>
          <a:lstStyle>
            <a:lvl1pPr marL="0" indent="0">
              <a:buNone/>
              <a:defRPr lang="en-US" sz="3400" b="1" kern="1200" dirty="0">
                <a:solidFill>
                  <a:schemeClr val="accent2"/>
                </a:solidFill>
                <a:latin typeface="+mj-lt"/>
                <a:ea typeface="+mn-ea"/>
                <a:cs typeface="Times New Roman"/>
              </a:defRPr>
            </a:lvl1pPr>
          </a:lstStyle>
          <a:p>
            <a:pPr marL="487647" lvl="0" indent="-487647" algn="l" defTabSz="650197" rtl="0" eaLnBrk="1" latinLnBrk="0" hangingPunct="1">
              <a:spcBef>
                <a:spcPct val="20000"/>
              </a:spcBef>
              <a:buFont typeface="Arial"/>
              <a:buNone/>
            </a:pPr>
            <a:r>
              <a:rPr lang="en-US" dirty="0" smtClean="0"/>
              <a:t>Subtitle</a:t>
            </a:r>
            <a:endParaRPr lang="en-US" dirty="0"/>
          </a:p>
        </p:txBody>
      </p:sp>
      <p:sp>
        <p:nvSpPr>
          <p:cNvPr id="10" name="Picture Placeholder 9"/>
          <p:cNvSpPr>
            <a:spLocks noGrp="1"/>
          </p:cNvSpPr>
          <p:nvPr>
            <p:ph type="pic" sz="quarter" idx="14"/>
          </p:nvPr>
        </p:nvSpPr>
        <p:spPr>
          <a:xfrm>
            <a:off x="6892544" y="2470912"/>
            <a:ext cx="6112256" cy="455168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4389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2470912"/>
            <a:ext cx="10403840" cy="5462016"/>
          </a:xfrm>
          <a:prstGeom prst="rect">
            <a:avLst/>
          </a:prstGeom>
        </p:spPr>
        <p:txBody>
          <a:bodyPr/>
          <a:lstStyle>
            <a:lvl1pPr marL="487647" indent="-487647">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975360" y="260096"/>
            <a:ext cx="8453120" cy="1170432"/>
          </a:xfrm>
          <a:prstGeom prst="rect">
            <a:avLst/>
          </a:prstGeom>
        </p:spPr>
        <p:txBody>
          <a:bodyPr vert="horz" lIns="130039" tIns="65020" rIns="130039" bIns="65020" rtlCol="0" anchor="b" anchorCtr="0">
            <a:normAutofit/>
          </a:bodyPr>
          <a:lstStyle>
            <a:lvl1pPr defTabSz="16932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975360" y="1755648"/>
            <a:ext cx="10403840" cy="585216"/>
          </a:xfrm>
          <a:prstGeom prst="rect">
            <a:avLst/>
          </a:prstGeom>
        </p:spPr>
        <p:txBody>
          <a:bodyPr>
            <a:noAutofit/>
          </a:bodyPr>
          <a:lstStyle>
            <a:lvl1pPr>
              <a:buNone/>
              <a:defRPr sz="3400" b="1">
                <a:solidFill>
                  <a:schemeClr val="accent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6909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2080768"/>
            <a:ext cx="10403840" cy="598220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975360" y="260096"/>
            <a:ext cx="8453120" cy="1170432"/>
          </a:xfrm>
          <a:prstGeom prst="rect">
            <a:avLst/>
          </a:prstGeom>
        </p:spPr>
        <p:txBody>
          <a:bodyPr vert="horz" lIns="130039" tIns="65020" rIns="130039" bIns="65020" rtlCol="0" anchor="b" anchorCtr="0">
            <a:normAutofit/>
          </a:bodyPr>
          <a:lstStyle>
            <a:lvl1pPr defTabSz="16932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735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Bullet">
    <p:spTree>
      <p:nvGrpSpPr>
        <p:cNvPr id="1" name=""/>
        <p:cNvGrpSpPr/>
        <p:nvPr/>
      </p:nvGrpSpPr>
      <p:grpSpPr>
        <a:xfrm>
          <a:off x="0" y="0"/>
          <a:ext cx="0" cy="0"/>
          <a:chOff x="0" y="0"/>
          <a:chExt cx="0" cy="0"/>
        </a:xfrm>
      </p:grpSpPr>
      <p:sp>
        <p:nvSpPr>
          <p:cNvPr id="2" name="Title 1"/>
          <p:cNvSpPr>
            <a:spLocks noGrp="1"/>
          </p:cNvSpPr>
          <p:nvPr>
            <p:ph type="title"/>
          </p:nvPr>
        </p:nvSpPr>
        <p:spPr>
          <a:xfrm>
            <a:off x="975360" y="260096"/>
            <a:ext cx="8453120" cy="117043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75360" y="2470912"/>
            <a:ext cx="5462016" cy="52019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6762496" y="2470912"/>
            <a:ext cx="5462016" cy="52019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4" hasCustomPrompt="1"/>
          </p:nvPr>
        </p:nvSpPr>
        <p:spPr>
          <a:xfrm>
            <a:off x="975360" y="1755648"/>
            <a:ext cx="10403840" cy="585216"/>
          </a:xfrm>
        </p:spPr>
        <p:txBody>
          <a:bodyPr>
            <a:noAutofit/>
          </a:bodyPr>
          <a:lstStyle>
            <a:lvl1pPr marL="0" indent="0">
              <a:buNone/>
              <a:defRPr lang="en-US" sz="3400" b="1" kern="1200" dirty="0">
                <a:solidFill>
                  <a:schemeClr val="accent2"/>
                </a:solidFill>
                <a:latin typeface="+mj-lt"/>
                <a:ea typeface="+mn-ea"/>
                <a:cs typeface="Times New Roman"/>
              </a:defRPr>
            </a:lvl1pPr>
          </a:lstStyle>
          <a:p>
            <a:pPr marL="487647" lvl="0" indent="-487647" algn="l" defTabSz="650197" rtl="0" eaLnBrk="1" latinLnBrk="0" hangingPunct="1">
              <a:spcBef>
                <a:spcPct val="20000"/>
              </a:spcBef>
              <a:buFont typeface="Arial"/>
              <a:buNone/>
            </a:pPr>
            <a:r>
              <a:rPr lang="en-US" dirty="0" smtClean="0"/>
              <a:t>Subtitle</a:t>
            </a:r>
            <a:endParaRPr lang="en-US" dirty="0"/>
          </a:p>
        </p:txBody>
      </p:sp>
    </p:spTree>
    <p:extLst>
      <p:ext uri="{BB962C8B-B14F-4D97-AF65-F5344CB8AC3E}">
        <p14:creationId xmlns:p14="http://schemas.microsoft.com/office/powerpoint/2010/main" val="250713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Picture-Bullet">
    <p:spTree>
      <p:nvGrpSpPr>
        <p:cNvPr id="1" name=""/>
        <p:cNvGrpSpPr/>
        <p:nvPr/>
      </p:nvGrpSpPr>
      <p:grpSpPr>
        <a:xfrm>
          <a:off x="0" y="0"/>
          <a:ext cx="0" cy="0"/>
          <a:chOff x="0" y="0"/>
          <a:chExt cx="0" cy="0"/>
        </a:xfrm>
      </p:grpSpPr>
      <p:sp>
        <p:nvSpPr>
          <p:cNvPr id="2" name="Title 1"/>
          <p:cNvSpPr>
            <a:spLocks noGrp="1"/>
          </p:cNvSpPr>
          <p:nvPr>
            <p:ph type="title"/>
          </p:nvPr>
        </p:nvSpPr>
        <p:spPr>
          <a:xfrm>
            <a:off x="975360" y="260096"/>
            <a:ext cx="8453120" cy="1170432"/>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75360" y="2470912"/>
            <a:ext cx="5592064" cy="585216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3" hasCustomPrompt="1"/>
          </p:nvPr>
        </p:nvSpPr>
        <p:spPr>
          <a:xfrm>
            <a:off x="975360" y="1755648"/>
            <a:ext cx="10403840" cy="585216"/>
          </a:xfrm>
        </p:spPr>
        <p:txBody>
          <a:bodyPr>
            <a:noAutofit/>
          </a:bodyPr>
          <a:lstStyle>
            <a:lvl1pPr marL="0" indent="0">
              <a:buNone/>
              <a:defRPr lang="en-US" sz="3400" b="1" kern="1200" dirty="0">
                <a:solidFill>
                  <a:schemeClr val="accent2"/>
                </a:solidFill>
                <a:latin typeface="+mj-lt"/>
                <a:ea typeface="+mn-ea"/>
                <a:cs typeface="Times New Roman"/>
              </a:defRPr>
            </a:lvl1pPr>
          </a:lstStyle>
          <a:p>
            <a:pPr marL="487647" lvl="0" indent="-487647" algn="l" defTabSz="650197" rtl="0" eaLnBrk="1" latinLnBrk="0" hangingPunct="1">
              <a:spcBef>
                <a:spcPct val="20000"/>
              </a:spcBef>
              <a:buFont typeface="Arial"/>
              <a:buNone/>
            </a:pPr>
            <a:r>
              <a:rPr lang="en-US" dirty="0" smtClean="0"/>
              <a:t>Subtitle</a:t>
            </a:r>
            <a:endParaRPr lang="en-US" dirty="0"/>
          </a:p>
        </p:txBody>
      </p:sp>
      <p:sp>
        <p:nvSpPr>
          <p:cNvPr id="10" name="Picture Placeholder 9"/>
          <p:cNvSpPr>
            <a:spLocks noGrp="1"/>
          </p:cNvSpPr>
          <p:nvPr>
            <p:ph type="pic" sz="quarter" idx="14"/>
          </p:nvPr>
        </p:nvSpPr>
        <p:spPr>
          <a:xfrm>
            <a:off x="6892544" y="2470912"/>
            <a:ext cx="6112256" cy="455168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10858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97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B05710-DD88-4AD4-88A5-02B01FE04FEA}" type="datetimeFigureOut">
              <a:rPr lang="en-US"/>
              <a:pPr>
                <a:defRPr/>
              </a:pPr>
              <a:t>11/17/2020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19E6E43-B715-4438-BD32-BC4E4F24FB43}" type="slidenum">
              <a:rPr lang="en-US" altLang="en-US"/>
              <a:pPr/>
              <a:t>‹#›</a:t>
            </a:fld>
            <a:endParaRPr lang="en-US" altLang="en-US" dirty="0"/>
          </a:p>
        </p:txBody>
      </p:sp>
    </p:spTree>
    <p:extLst>
      <p:ext uri="{BB962C8B-B14F-4D97-AF65-F5344CB8AC3E}">
        <p14:creationId xmlns:p14="http://schemas.microsoft.com/office/powerpoint/2010/main" val="1964252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2616080"/>
            <a:ext cx="11704320" cy="6036194"/>
          </a:xfrm>
          <a:prstGeom prst="rect">
            <a:avLst/>
          </a:prstGeo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650240" y="390596"/>
            <a:ext cx="11704320" cy="1605491"/>
          </a:xfrm>
          <a:prstGeom prst="rect">
            <a:avLst/>
          </a:prstGeom>
        </p:spPr>
        <p:txBody>
          <a:bodyPr vert="horz" lIns="130046" tIns="65023" rIns="130046" bIns="65023" rtlCol="0" anchor="b" anchorCtr="0">
            <a:normAutofit/>
          </a:bodyPr>
          <a:lstStyle>
            <a:lvl1pPr defTabSz="169331">
              <a:tabLst/>
              <a:defRPr>
                <a:solidFill>
                  <a:srgbClr val="666666"/>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650240" y="2018276"/>
            <a:ext cx="11704320" cy="458328"/>
          </a:xfrm>
          <a:prstGeom prst="rect">
            <a:avLst/>
          </a:prstGeo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93384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241" y="2616085"/>
            <a:ext cx="5621696" cy="6096681"/>
          </a:xfr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3"/>
          </p:nvPr>
        </p:nvSpPr>
        <p:spPr>
          <a:xfrm>
            <a:off x="6732865" y="2616085"/>
            <a:ext cx="5621696" cy="6096681"/>
          </a:xfr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4" hasCustomPrompt="1"/>
          </p:nvPr>
        </p:nvSpPr>
        <p:spPr>
          <a:xfrm>
            <a:off x="650240" y="2018276"/>
            <a:ext cx="11704320" cy="458328"/>
          </a:xfr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50746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241" y="2616080"/>
            <a:ext cx="5621696" cy="60966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3" hasCustomPrompt="1"/>
          </p:nvPr>
        </p:nvSpPr>
        <p:spPr>
          <a:xfrm>
            <a:off x="650240" y="2018276"/>
            <a:ext cx="11704320" cy="458328"/>
          </a:xfr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cxnSp>
        <p:nvCxnSpPr>
          <p:cNvPr id="7" name="Straight Connector 6"/>
          <p:cNvCxnSpPr/>
          <p:nvPr userDrawn="1"/>
        </p:nvCxnSpPr>
        <p:spPr>
          <a:xfrm rot="16200000" flipV="1">
            <a:off x="3832396" y="5694378"/>
            <a:ext cx="6036194" cy="582"/>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4"/>
          </p:nvPr>
        </p:nvSpPr>
        <p:spPr>
          <a:xfrm>
            <a:off x="6865904" y="3236670"/>
            <a:ext cx="6138897" cy="4960337"/>
          </a:xfrm>
        </p:spPr>
        <p:txBody>
          <a:bodyPr/>
          <a:lstStyle/>
          <a:p>
            <a:endParaRPr lang="en-US" dirty="0"/>
          </a:p>
        </p:txBody>
      </p:sp>
    </p:spTree>
    <p:extLst>
      <p:ext uri="{BB962C8B-B14F-4D97-AF65-F5344CB8AC3E}">
        <p14:creationId xmlns:p14="http://schemas.microsoft.com/office/powerpoint/2010/main" val="158892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dirty="0"/>
          </a:p>
        </p:txBody>
      </p:sp>
      <p:sp>
        <p:nvSpPr>
          <p:cNvPr id="39" name="Shape 39"/>
          <p:cNvSpPr>
            <a:spLocks noGrp="1"/>
          </p:cNvSpPr>
          <p:nvPr>
            <p:ph type="title"/>
          </p:nvPr>
        </p:nvSpPr>
        <p:spPr>
          <a:xfrm>
            <a:off x="952500" y="635000"/>
            <a:ext cx="5334000" cy="3987800"/>
          </a:xfrm>
          <a:prstGeom prst="rect">
            <a:avLst/>
          </a:prstGeom>
        </p:spPr>
        <p:txBody>
          <a:bodyPr anchor="b"/>
          <a:lstStyle>
            <a:lvl1pPr algn="l">
              <a:defRPr sz="4500">
                <a:solidFill>
                  <a:srgbClr val="FFFFFF"/>
                </a:solidFill>
                <a:latin typeface="+mn-lt"/>
                <a:ea typeface="+mn-ea"/>
                <a:cs typeface="+mn-cs"/>
                <a:sym typeface="Helvetica"/>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defTabSz="584200">
              <a:lnSpc>
                <a:spcPct val="100000"/>
              </a:lnSpc>
              <a:spcBef>
                <a:spcPts val="0"/>
              </a:spcBef>
              <a:buSzTx/>
              <a:buNone/>
              <a:defRPr sz="3200">
                <a:solidFill>
                  <a:srgbClr val="000000"/>
                </a:solidFill>
                <a:latin typeface="+mj-lt"/>
                <a:ea typeface="+mj-ea"/>
                <a:cs typeface="+mj-cs"/>
                <a:sym typeface="Helvetica Light"/>
              </a:defRPr>
            </a:lvl1pPr>
            <a:lvl2pPr marL="0" indent="228600" algn="ctr" defTabSz="584200">
              <a:lnSpc>
                <a:spcPct val="100000"/>
              </a:lnSpc>
              <a:spcBef>
                <a:spcPts val="0"/>
              </a:spcBef>
              <a:buSzTx/>
              <a:buNone/>
              <a:defRPr sz="3200">
                <a:solidFill>
                  <a:srgbClr val="000000"/>
                </a:solidFill>
                <a:latin typeface="+mj-lt"/>
                <a:ea typeface="+mj-ea"/>
                <a:cs typeface="+mj-cs"/>
                <a:sym typeface="Helvetica Light"/>
              </a:defRPr>
            </a:lvl2pPr>
            <a:lvl3pPr marL="0" indent="457200" algn="ctr" defTabSz="584200">
              <a:lnSpc>
                <a:spcPct val="100000"/>
              </a:lnSpc>
              <a:spcBef>
                <a:spcPts val="0"/>
              </a:spcBef>
              <a:buSzTx/>
              <a:buNone/>
              <a:defRPr sz="3200">
                <a:solidFill>
                  <a:srgbClr val="000000"/>
                </a:solidFill>
                <a:latin typeface="+mj-lt"/>
                <a:ea typeface="+mj-ea"/>
                <a:cs typeface="+mj-cs"/>
                <a:sym typeface="Helvetica Light"/>
              </a:defRPr>
            </a:lvl3pPr>
            <a:lvl4pPr marL="0" indent="685800" algn="ctr" defTabSz="584200">
              <a:lnSpc>
                <a:spcPct val="100000"/>
              </a:lnSpc>
              <a:spcBef>
                <a:spcPts val="0"/>
              </a:spcBef>
              <a:buSzTx/>
              <a:buNone/>
              <a:defRPr sz="3200">
                <a:solidFill>
                  <a:srgbClr val="000000"/>
                </a:solidFill>
                <a:latin typeface="+mj-lt"/>
                <a:ea typeface="+mj-ea"/>
                <a:cs typeface="+mj-cs"/>
                <a:sym typeface="Helvetica Light"/>
              </a:defRPr>
            </a:lvl4pPr>
            <a:lvl5pPr marL="0" indent="914400" algn="ctr" defTabSz="584200">
              <a:lnSpc>
                <a:spcPct val="100000"/>
              </a:lnSpc>
              <a:spcBef>
                <a:spcPts val="0"/>
              </a:spcBef>
              <a:buSzTx/>
              <a:buNone/>
              <a:defRPr sz="3200">
                <a:solidFill>
                  <a:srgbClr val="000000"/>
                </a:solidFill>
                <a:latin typeface="+mj-lt"/>
                <a:ea typeface="+mj-ea"/>
                <a:cs typeface="+mj-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Slide - format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 Alternate">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3807976" y="2500506"/>
            <a:ext cx="8478851" cy="605084"/>
          </a:xfrm>
          <a:prstGeom prst="rect">
            <a:avLst/>
          </a:prstGeom>
        </p:spPr>
        <p:txBody>
          <a:bodyPr>
            <a:noAutofit/>
          </a:bodyPr>
          <a:lstStyle>
            <a:lvl1pPr marL="0" indent="0">
              <a:buFontTx/>
              <a:buNone/>
              <a:defRPr sz="2600" b="0" i="0" baseline="0">
                <a:solidFill>
                  <a:srgbClr val="EA7600"/>
                </a:solidFill>
                <a:latin typeface="Arial"/>
              </a:defRPr>
            </a:lvl1pPr>
            <a:lvl2pPr marL="455161" indent="0">
              <a:buFontTx/>
              <a:buNone/>
              <a:defRPr sz="2800" b="0" i="0">
                <a:solidFill>
                  <a:srgbClr val="EA7600"/>
                </a:solidFill>
                <a:latin typeface="Arial"/>
              </a:defRPr>
            </a:lvl2pPr>
            <a:lvl3pPr marL="845299" indent="0">
              <a:buFontTx/>
              <a:buNone/>
              <a:defRPr sz="2800" b="0" i="0">
                <a:solidFill>
                  <a:srgbClr val="EA7600"/>
                </a:solidFill>
                <a:latin typeface="Arial"/>
              </a:defRPr>
            </a:lvl3pPr>
            <a:lvl4pPr marL="1105391" indent="0">
              <a:buFontTx/>
              <a:buNone/>
              <a:defRPr sz="2800" b="0" i="0">
                <a:solidFill>
                  <a:srgbClr val="EA7600"/>
                </a:solidFill>
                <a:latin typeface="Arial"/>
              </a:defRPr>
            </a:lvl4pPr>
            <a:lvl5pPr marL="1430506" indent="0">
              <a:buFontTx/>
              <a:buNone/>
              <a:defRPr sz="2800" b="0" i="0">
                <a:solidFill>
                  <a:srgbClr val="EA7600"/>
                </a:solidFill>
                <a:latin typeface="Arial"/>
              </a:defRPr>
            </a:lvl5pPr>
          </a:lstStyle>
          <a:p>
            <a:pPr lvl="0"/>
            <a:r>
              <a:rPr lang="en-US" dirty="0" smtClean="0"/>
              <a:t>Click to edit subtitle</a:t>
            </a:r>
          </a:p>
        </p:txBody>
      </p:sp>
      <p:sp>
        <p:nvSpPr>
          <p:cNvPr id="6" name="Text Placeholder 2"/>
          <p:cNvSpPr>
            <a:spLocks noGrp="1"/>
          </p:cNvSpPr>
          <p:nvPr>
            <p:ph idx="1"/>
          </p:nvPr>
        </p:nvSpPr>
        <p:spPr>
          <a:xfrm>
            <a:off x="3807805" y="3105591"/>
            <a:ext cx="8478851" cy="5071828"/>
          </a:xfrm>
          <a:prstGeom prst="rect">
            <a:avLst/>
          </a:prstGeom>
        </p:spPr>
        <p:txBody>
          <a:bodyPr vert="horz" lIns="0" tIns="65023" rIns="130046" bIns="65023" rtlCol="0">
            <a:normAutofit/>
          </a:bodyPr>
          <a:lstStyle>
            <a:lvl1pPr>
              <a:defRPr sz="2800">
                <a:solidFill>
                  <a:srgbClr val="00263E"/>
                </a:solidFill>
              </a:defRPr>
            </a:lvl1pPr>
            <a:lvl2pPr>
              <a:defRPr sz="2600">
                <a:solidFill>
                  <a:srgbClr val="00263E"/>
                </a:solidFill>
              </a:defRPr>
            </a:lvl2pPr>
            <a:lvl3pPr>
              <a:defRPr sz="2300">
                <a:solidFill>
                  <a:srgbClr val="00263E"/>
                </a:solidFill>
              </a:defRPr>
            </a:lvl3pPr>
            <a:lvl4pPr>
              <a:defRPr sz="2300">
                <a:solidFill>
                  <a:srgbClr val="00263E"/>
                </a:solidFill>
              </a:defRPr>
            </a:lvl4pPr>
            <a:lvl5pPr>
              <a:defRPr sz="2300">
                <a:solidFill>
                  <a:srgbClr val="00263E"/>
                </a:solidFill>
              </a:defRPr>
            </a:lvl5pPr>
          </a:lstStyle>
          <a:p>
            <a:pPr marL="260092" lvl="0" indent="-260092" algn="l" defTabSz="650230" rtl="0" eaLnBrk="1" latinLnBrk="0" hangingPunct="1">
              <a:spcBef>
                <a:spcPts val="1707"/>
              </a:spcBef>
              <a:buFont typeface="Arial"/>
              <a:buChar char="•"/>
            </a:pPr>
            <a:r>
              <a:rPr lang="en-US" dirty="0" smtClean="0"/>
              <a:t>Click to edit Master text styles</a:t>
            </a:r>
          </a:p>
          <a:p>
            <a:pPr marL="650230" lvl="1" indent="-195069" algn="l" defTabSz="650230" rtl="0" eaLnBrk="1" latinLnBrk="0" hangingPunct="1">
              <a:spcBef>
                <a:spcPts val="853"/>
              </a:spcBef>
              <a:buSzPct val="80000"/>
              <a:buFont typeface="Arial"/>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0"/>
          <p:cNvGrpSpPr/>
          <p:nvPr userDrawn="1"/>
        </p:nvGrpSpPr>
        <p:grpSpPr>
          <a:xfrm>
            <a:off x="2299262" y="1630952"/>
            <a:ext cx="9984110" cy="2969609"/>
            <a:chOff x="1616668" y="1146763"/>
            <a:chExt cx="7020077" cy="2088006"/>
          </a:xfrm>
        </p:grpSpPr>
        <p:cxnSp>
          <p:nvCxnSpPr>
            <p:cNvPr id="7" name="Straight Connector 6"/>
            <p:cNvCxnSpPr/>
            <p:nvPr userDrawn="1"/>
          </p:nvCxnSpPr>
          <p:spPr>
            <a:xfrm>
              <a:off x="1616668" y="1761795"/>
              <a:ext cx="7020077" cy="0"/>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16200000" flipV="1">
              <a:off x="1323961" y="2190765"/>
              <a:ext cx="2088006" cy="2"/>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rot="10800000">
              <a:off x="2256257" y="1648003"/>
              <a:ext cx="227992" cy="227583"/>
            </a:xfrm>
            <a:prstGeom prst="line">
              <a:avLst/>
            </a:prstGeom>
            <a:ln w="12700">
              <a:solidFill>
                <a:srgbClr val="00263E"/>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0" name="Text Placeholder 6"/>
          <p:cNvSpPr>
            <a:spLocks noGrp="1"/>
          </p:cNvSpPr>
          <p:nvPr>
            <p:ph type="body" sz="quarter" idx="12" hasCustomPrompt="1"/>
          </p:nvPr>
        </p:nvSpPr>
        <p:spPr>
          <a:xfrm>
            <a:off x="3812152" y="1706185"/>
            <a:ext cx="8474675" cy="790876"/>
          </a:xfrm>
          <a:prstGeom prst="rect">
            <a:avLst/>
          </a:prstGeom>
        </p:spPr>
        <p:txBody>
          <a:bodyPr>
            <a:noAutofit/>
          </a:bodyPr>
          <a:lstStyle>
            <a:lvl1pPr marL="0" indent="0">
              <a:buFontTx/>
              <a:buNone/>
              <a:defRPr sz="4600" b="0" i="0" baseline="0">
                <a:solidFill>
                  <a:srgbClr val="666666"/>
                </a:solidFill>
                <a:latin typeface="Arial"/>
              </a:defRPr>
            </a:lvl1pPr>
            <a:lvl2pPr marL="455161" indent="0">
              <a:buFontTx/>
              <a:buNone/>
              <a:defRPr sz="2800" b="0" i="0">
                <a:solidFill>
                  <a:srgbClr val="EA7600"/>
                </a:solidFill>
                <a:latin typeface="Arial"/>
              </a:defRPr>
            </a:lvl2pPr>
            <a:lvl3pPr marL="845299" indent="0">
              <a:buFontTx/>
              <a:buNone/>
              <a:defRPr sz="2800" b="0" i="0">
                <a:solidFill>
                  <a:srgbClr val="EA7600"/>
                </a:solidFill>
                <a:latin typeface="Arial"/>
              </a:defRPr>
            </a:lvl3pPr>
            <a:lvl4pPr marL="1105391" indent="0">
              <a:buFontTx/>
              <a:buNone/>
              <a:defRPr sz="2800" b="0" i="0">
                <a:solidFill>
                  <a:srgbClr val="EA7600"/>
                </a:solidFill>
                <a:latin typeface="Arial"/>
              </a:defRPr>
            </a:lvl4pPr>
            <a:lvl5pPr marL="1430506" indent="0">
              <a:buFontTx/>
              <a:buNone/>
              <a:defRPr sz="2800" b="0" i="0">
                <a:solidFill>
                  <a:srgbClr val="EA7600"/>
                </a:solidFill>
                <a:latin typeface="Arial"/>
              </a:defRPr>
            </a:lvl5pPr>
          </a:lstStyle>
          <a:p>
            <a:pPr lvl="0"/>
            <a:r>
              <a:rPr lang="en-US" dirty="0" smtClean="0"/>
              <a:t>Click to edit subtitle</a:t>
            </a:r>
          </a:p>
        </p:txBody>
      </p:sp>
    </p:spTree>
    <p:extLst>
      <p:ext uri="{BB962C8B-B14F-4D97-AF65-F5344CB8AC3E}">
        <p14:creationId xmlns:p14="http://schemas.microsoft.com/office/powerpoint/2010/main" val="27662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ank You-Breaker Slide">
    <p:spTree>
      <p:nvGrpSpPr>
        <p:cNvPr id="1" name=""/>
        <p:cNvGrpSpPr/>
        <p:nvPr/>
      </p:nvGrpSpPr>
      <p:grpSpPr>
        <a:xfrm>
          <a:off x="0" y="0"/>
          <a:ext cx="0" cy="0"/>
          <a:chOff x="0" y="0"/>
          <a:chExt cx="0" cy="0"/>
        </a:xfrm>
      </p:grpSpPr>
      <p:sp>
        <p:nvSpPr>
          <p:cNvPr id="6" name="Rectangle 5"/>
          <p:cNvSpPr/>
          <p:nvPr userDrawn="1"/>
        </p:nvSpPr>
        <p:spPr>
          <a:xfrm>
            <a:off x="1385" y="5404191"/>
            <a:ext cx="13004800" cy="4349409"/>
          </a:xfrm>
          <a:prstGeom prst="rect">
            <a:avLst/>
          </a:prstGeom>
          <a:gradFill>
            <a:gsLst>
              <a:gs pos="70000">
                <a:srgbClr val="00263E">
                  <a:alpha val="90000"/>
                </a:srgbClr>
              </a:gs>
              <a:gs pos="35000">
                <a:srgbClr val="00263E">
                  <a:alpha val="85000"/>
                </a:srgbClr>
              </a:gs>
            </a:gsLst>
            <a:lin ang="0" scaled="1"/>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defTabSz="650230" hangingPunct="1"/>
            <a:endParaRPr lang="en-US" sz="2600" kern="1200" dirty="0">
              <a:solidFill>
                <a:prstClr val="white"/>
              </a:solidFill>
            </a:endParaRPr>
          </a:p>
        </p:txBody>
      </p:sp>
      <p:sp>
        <p:nvSpPr>
          <p:cNvPr id="2" name="Title 1"/>
          <p:cNvSpPr>
            <a:spLocks noGrp="1"/>
          </p:cNvSpPr>
          <p:nvPr>
            <p:ph type="ctrTitle" hasCustomPrompt="1"/>
          </p:nvPr>
        </p:nvSpPr>
        <p:spPr>
          <a:xfrm>
            <a:off x="976747" y="5924408"/>
            <a:ext cx="7497017" cy="1644349"/>
          </a:xfrm>
          <a:prstGeom prst="rect">
            <a:avLst/>
          </a:prstGeom>
        </p:spPr>
        <p:txBody>
          <a:bodyPr anchor="t" anchorCtr="0"/>
          <a:lstStyle>
            <a:lvl1pPr algn="l">
              <a:lnSpc>
                <a:spcPts val="6656"/>
              </a:lnSpc>
              <a:spcBef>
                <a:spcPts val="0"/>
              </a:spcBef>
              <a:defRPr cap="none" baseline="0">
                <a:solidFill>
                  <a:schemeClr val="bg1"/>
                </a:solidFill>
              </a:defRPr>
            </a:lvl1pPr>
          </a:lstStyle>
          <a:p>
            <a:r>
              <a:rPr lang="en-US" dirty="0" smtClean="0"/>
              <a:t>Thank You</a:t>
            </a:r>
            <a:endParaRPr lang="en-US" dirty="0"/>
          </a:p>
        </p:txBody>
      </p:sp>
      <p:sp>
        <p:nvSpPr>
          <p:cNvPr id="11" name="Text Placeholder 10"/>
          <p:cNvSpPr>
            <a:spLocks noGrp="1"/>
          </p:cNvSpPr>
          <p:nvPr>
            <p:ph type="body" sz="quarter" idx="10" hasCustomPrompt="1"/>
          </p:nvPr>
        </p:nvSpPr>
        <p:spPr>
          <a:xfrm>
            <a:off x="8864035" y="5934730"/>
            <a:ext cx="3883378" cy="2178756"/>
          </a:xfrm>
          <a:prstGeom prst="rect">
            <a:avLst/>
          </a:prstGeom>
        </p:spPr>
        <p:txBody>
          <a:bodyPr tIns="195069"/>
          <a:lstStyle>
            <a:lvl1pPr marL="0" indent="0">
              <a:spcBef>
                <a:spcPts val="410"/>
              </a:spcBef>
              <a:buNone/>
              <a:defRPr sz="2300" b="1" baseline="0">
                <a:solidFill>
                  <a:srgbClr val="EA7600"/>
                </a:solidFill>
                <a:latin typeface="Arial"/>
                <a:cs typeface="Arial"/>
              </a:defRPr>
            </a:lvl1pPr>
            <a:lvl2pPr marL="0" indent="0">
              <a:spcBef>
                <a:spcPts val="410"/>
              </a:spcBef>
              <a:buNone/>
              <a:defRPr sz="1700" baseline="0">
                <a:solidFill>
                  <a:srgbClr val="A6BBC9"/>
                </a:solidFill>
                <a:latin typeface="Arial"/>
                <a:cs typeface="Arial"/>
              </a:defRPr>
            </a:lvl2pPr>
            <a:lvl3pPr>
              <a:defRPr sz="1700"/>
            </a:lvl3pPr>
            <a:lvl4pPr>
              <a:defRPr sz="1700"/>
            </a:lvl4pPr>
            <a:lvl5pPr>
              <a:defRPr sz="1700"/>
            </a:lvl5pPr>
          </a:lstStyle>
          <a:p>
            <a:pPr lvl="0"/>
            <a:r>
              <a:rPr lang="en-US" dirty="0" smtClean="0"/>
              <a:t>Name | Title</a:t>
            </a:r>
          </a:p>
          <a:p>
            <a:pPr lvl="1"/>
            <a:r>
              <a:rPr lang="en-US" dirty="0" smtClean="0"/>
              <a:t>Arthur J. Gallagher &amp; Co.</a:t>
            </a:r>
          </a:p>
          <a:p>
            <a:pPr lvl="1"/>
            <a:r>
              <a:rPr lang="en-US" dirty="0" smtClean="0"/>
              <a:t>000.000.0000 Main</a:t>
            </a:r>
          </a:p>
          <a:p>
            <a:pPr lvl="1"/>
            <a:r>
              <a:rPr lang="en-US" dirty="0" smtClean="0"/>
              <a:t>000.000.0000 Fax</a:t>
            </a:r>
          </a:p>
        </p:txBody>
      </p:sp>
      <p:cxnSp>
        <p:nvCxnSpPr>
          <p:cNvPr id="17" name="Straight Connector 16"/>
          <p:cNvCxnSpPr/>
          <p:nvPr userDrawn="1"/>
        </p:nvCxnSpPr>
        <p:spPr>
          <a:xfrm>
            <a:off x="8690509" y="6172119"/>
            <a:ext cx="0" cy="1135340"/>
          </a:xfrm>
          <a:prstGeom prst="line">
            <a:avLst/>
          </a:prstGeom>
          <a:ln w="12700" cmpd="sng">
            <a:solidFill>
              <a:srgbClr val="EA76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Orange-Marker-Line.png"/>
          <p:cNvPicPr>
            <a:picLocks/>
          </p:cNvPicPr>
          <p:nvPr userDrawn="1"/>
        </p:nvPicPr>
        <p:blipFill>
          <a:blip r:embed="rId2" cstate="print"/>
          <a:stretch>
            <a:fillRect/>
          </a:stretch>
        </p:blipFill>
        <p:spPr>
          <a:xfrm>
            <a:off x="0" y="5404217"/>
            <a:ext cx="13004800" cy="65024"/>
          </a:xfrm>
          <a:prstGeom prst="rect">
            <a:avLst/>
          </a:prstGeom>
          <a:effectLst>
            <a:outerShdw blurRad="50800" dist="25400" dir="5400000" algn="t" rotWithShape="0">
              <a:prstClr val="black">
                <a:alpha val="40000"/>
              </a:prstClr>
            </a:outerShdw>
          </a:effectLst>
        </p:spPr>
      </p:pic>
      <p:pic>
        <p:nvPicPr>
          <p:cNvPr id="9" name="Picture 2" descr="http://bsdportal/marketingsales/marketing/Font%20Library/01%20Divisional%20logos%20with%20tagline/AJGCo%20Business%20Without%20Barriers.2cH_Blk.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86133" y="1016385"/>
            <a:ext cx="3953570" cy="656354"/>
          </a:xfrm>
          <a:prstGeom prst="rect">
            <a:avLst/>
          </a:prstGeom>
          <a:noFill/>
        </p:spPr>
      </p:pic>
    </p:spTree>
    <p:extLst>
      <p:ext uri="{BB962C8B-B14F-4D97-AF65-F5344CB8AC3E}">
        <p14:creationId xmlns:p14="http://schemas.microsoft.com/office/powerpoint/2010/main" val="187165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dirty="0"/>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defTabSz="584200">
              <a:lnSpc>
                <a:spcPct val="100000"/>
              </a:lnSpc>
              <a:spcBef>
                <a:spcPts val="3200"/>
              </a:spcBef>
              <a:defRPr sz="2800">
                <a:solidFill>
                  <a:srgbClr val="000000"/>
                </a:solidFill>
                <a:latin typeface="+mj-lt"/>
                <a:ea typeface="+mj-ea"/>
                <a:cs typeface="+mj-cs"/>
                <a:sym typeface="Helvetica Light"/>
              </a:defRPr>
            </a:lvl1pPr>
            <a:lvl2pPr marL="685800" indent="-342900" defTabSz="584200">
              <a:lnSpc>
                <a:spcPct val="100000"/>
              </a:lnSpc>
              <a:spcBef>
                <a:spcPts val="3200"/>
              </a:spcBef>
              <a:defRPr sz="2800">
                <a:solidFill>
                  <a:srgbClr val="000000"/>
                </a:solidFill>
                <a:latin typeface="+mj-lt"/>
                <a:ea typeface="+mj-ea"/>
                <a:cs typeface="+mj-cs"/>
                <a:sym typeface="Helvetica Light"/>
              </a:defRPr>
            </a:lvl2pPr>
            <a:lvl3pPr marL="1028700" indent="-342900" defTabSz="584200">
              <a:lnSpc>
                <a:spcPct val="100000"/>
              </a:lnSpc>
              <a:spcBef>
                <a:spcPts val="3200"/>
              </a:spcBef>
              <a:defRPr sz="2800">
                <a:solidFill>
                  <a:srgbClr val="000000"/>
                </a:solidFill>
                <a:latin typeface="+mj-lt"/>
                <a:ea typeface="+mj-ea"/>
                <a:cs typeface="+mj-cs"/>
                <a:sym typeface="Helvetica Light"/>
              </a:defRPr>
            </a:lvl3pPr>
            <a:lvl4pPr marL="1371600" indent="-342900" defTabSz="584200">
              <a:lnSpc>
                <a:spcPct val="100000"/>
              </a:lnSpc>
              <a:spcBef>
                <a:spcPts val="3200"/>
              </a:spcBef>
              <a:defRPr sz="2800">
                <a:solidFill>
                  <a:srgbClr val="000000"/>
                </a:solidFill>
                <a:latin typeface="+mj-lt"/>
                <a:ea typeface="+mj-ea"/>
                <a:cs typeface="+mj-cs"/>
                <a:sym typeface="Helvetica Light"/>
              </a:defRPr>
            </a:lvl4pPr>
            <a:lvl5pPr marL="1714500" indent="-342900" defTabSz="584200">
              <a:lnSpc>
                <a:spcPct val="100000"/>
              </a:lnSpc>
              <a:spcBef>
                <a:spcPts val="3200"/>
              </a:spcBef>
              <a:defRPr sz="2800">
                <a:solidFill>
                  <a:srgbClr val="000000"/>
                </a:solidFill>
                <a:latin typeface="+mj-lt"/>
                <a:ea typeface="+mj-ea"/>
                <a:cs typeface="+mj-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dirty="0"/>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defTabSz="584200">
              <a:lnSpc>
                <a:spcPct val="100000"/>
              </a:lnSpc>
              <a:spcBef>
                <a:spcPts val="0"/>
              </a:spcBef>
              <a:buSzTx/>
              <a:buNone/>
              <a:defRPr sz="2400">
                <a:solidFill>
                  <a:srgbClr val="000000"/>
                </a:solidFill>
                <a:latin typeface="+mj-lt"/>
                <a:ea typeface="+mj-ea"/>
                <a:cs typeface="+mj-cs"/>
                <a:sym typeface="Helvetica Light"/>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defTabSz="584200">
              <a:lnSpc>
                <a:spcPct val="100000"/>
              </a:lnSpc>
              <a:spcBef>
                <a:spcPts val="0"/>
              </a:spcBef>
              <a:buSzTx/>
              <a:buNone/>
              <a:defRPr sz="3800">
                <a:solidFill>
                  <a:srgbClr val="000000"/>
                </a:solidFill>
                <a:latin typeface="+mj-lt"/>
                <a:ea typeface="+mj-ea"/>
                <a:cs typeface="+mj-cs"/>
                <a:sym typeface="Helvetica Light"/>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pic>
        <p:nvPicPr>
          <p:cNvPr id="114" name="Gallagher-PPT_r1gm.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15" name="Shape 11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2616080"/>
            <a:ext cx="11704320" cy="6036194"/>
          </a:xfrm>
          <a:prstGeom prst="rect">
            <a:avLst/>
          </a:prstGeom>
        </p:spPr>
        <p:txBody>
          <a:bodyPr/>
          <a:lstStyle>
            <a:lvl1pPr>
              <a:defRPr>
                <a:solidFill>
                  <a:srgbClr val="00263E"/>
                </a:solidFill>
              </a:defRPr>
            </a:lvl1pPr>
            <a:lvl2pPr>
              <a:defRPr>
                <a:solidFill>
                  <a:srgbClr val="00263E"/>
                </a:solidFill>
              </a:defRPr>
            </a:lvl2pPr>
            <a:lvl3pPr>
              <a:defRPr>
                <a:solidFill>
                  <a:srgbClr val="00263E"/>
                </a:solidFill>
              </a:defRPr>
            </a:lvl3pPr>
            <a:lvl4pPr>
              <a:defRPr>
                <a:solidFill>
                  <a:srgbClr val="00263E"/>
                </a:solidFill>
              </a:defRPr>
            </a:lvl4pPr>
            <a:lvl5pPr>
              <a:defRPr>
                <a:solidFill>
                  <a:srgbClr val="00263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650240" y="390596"/>
            <a:ext cx="11704320" cy="1605491"/>
          </a:xfrm>
          <a:prstGeom prst="rect">
            <a:avLst/>
          </a:prstGeom>
        </p:spPr>
        <p:txBody>
          <a:bodyPr vert="horz" lIns="130046" tIns="65023" rIns="130046" bIns="65023" rtlCol="0" anchor="b" anchorCtr="0">
            <a:normAutofit/>
          </a:bodyPr>
          <a:lstStyle>
            <a:lvl1pPr defTabSz="169331">
              <a:tabLst/>
              <a:defRPr>
                <a:solidFill>
                  <a:srgbClr val="666666"/>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650240" y="2018276"/>
            <a:ext cx="11704320" cy="458328"/>
          </a:xfrm>
          <a:prstGeom prst="rect">
            <a:avLst/>
          </a:prstGeom>
        </p:spPr>
        <p:txBody>
          <a:bodyPr>
            <a:noAutofit/>
          </a:bodyPr>
          <a:lstStyle>
            <a:lvl1pPr>
              <a:buNone/>
              <a:defRPr sz="2600">
                <a:solidFill>
                  <a:srgbClr val="EA7600"/>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43348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59677" y="9251950"/>
            <a:ext cx="236373" cy="218440"/>
          </a:xfrm>
          <a:prstGeom prst="rect">
            <a:avLst/>
          </a:prstGeom>
          <a:ln w="12700">
            <a:miter lim="400000"/>
          </a:ln>
        </p:spPr>
        <p:txBody>
          <a:bodyPr wrap="none" lIns="50800" tIns="50800" rIns="50800" bIns="50800">
            <a:spAutoFit/>
          </a:bodyPr>
          <a:lstStyle>
            <a:lvl1pPr algn="r">
              <a:defRPr sz="900">
                <a:latin typeface="Gotham-Book"/>
                <a:ea typeface="Gotham-Book"/>
                <a:cs typeface="Gotham-Book"/>
                <a:sym typeface="Gotham-Book"/>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7" r:id="rId6"/>
    <p:sldLayoutId id="2147483658" r:id="rId7"/>
    <p:sldLayoutId id="2147483660" r:id="rId8"/>
    <p:sldLayoutId id="2147483684"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3210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1pPr>
      <a:lvl2pPr marL="7655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2pPr>
      <a:lvl3pPr marL="12100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3pPr>
      <a:lvl4pPr marL="16545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4pPr>
      <a:lvl5pPr marL="20990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5pPr>
      <a:lvl6pPr marL="25435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6pPr>
      <a:lvl7pPr marL="29880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7pPr>
      <a:lvl8pPr marL="34325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8pPr>
      <a:lvl9pPr marL="3877027" marR="0" indent="-321027" algn="l" defTabSz="587022" rtl="0" latinLnBrk="0">
        <a:lnSpc>
          <a:spcPct val="150000"/>
        </a:lnSpc>
        <a:spcBef>
          <a:spcPts val="2700"/>
        </a:spcBef>
        <a:spcAft>
          <a:spcPts val="0"/>
        </a:spcAft>
        <a:buClrTx/>
        <a:buSzPct val="75000"/>
        <a:buFontTx/>
        <a:buChar char="•"/>
        <a:tabLst/>
        <a:defRPr sz="2600" b="0" i="0" u="none" strike="noStrike" cap="none" spc="0" baseline="0">
          <a:ln>
            <a:noFill/>
          </a:ln>
          <a:solidFill>
            <a:srgbClr val="838787"/>
          </a:solidFill>
          <a:uFillTx/>
          <a:latin typeface="+mn-lt"/>
          <a:ea typeface="+mn-ea"/>
          <a:cs typeface="+mn-cs"/>
          <a:sym typeface="Helvetica"/>
        </a:defRPr>
      </a:lvl9pPr>
    </p:bodyStyle>
    <p:otherStyle>
      <a:lvl1pPr marL="0" marR="0" indent="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1pPr>
      <a:lvl2pPr marL="0" marR="0" indent="2286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2pPr>
      <a:lvl3pPr marL="0" marR="0" indent="4572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3pPr>
      <a:lvl4pPr marL="0" marR="0" indent="6858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4pPr>
      <a:lvl5pPr marL="0" marR="0" indent="9144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5pPr>
      <a:lvl6pPr marL="0" marR="0" indent="11430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6pPr>
      <a:lvl7pPr marL="0" marR="0" indent="13716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7pPr>
      <a:lvl8pPr marL="0" marR="0" indent="16002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8pPr>
      <a:lvl9pPr marL="0" marR="0" indent="1828800" algn="r" defTabSz="584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Gotham-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globe2b.png"/>
          <p:cNvPicPr>
            <a:picLocks noChangeAspect="1"/>
          </p:cNvPicPr>
          <p:nvPr/>
        </p:nvPicPr>
        <p:blipFill>
          <a:blip r:embed="rId9" cstate="screen">
            <a:lum contrast="-100000"/>
            <a:extLst>
              <a:ext uri="{28A0092B-C50C-407E-A947-70E740481C1C}">
                <a14:useLocalDpi xmlns:a14="http://schemas.microsoft.com/office/drawing/2010/main"/>
              </a:ext>
            </a:extLst>
          </a:blip>
          <a:srcRect/>
          <a:stretch>
            <a:fillRect/>
          </a:stretch>
        </p:blipFill>
        <p:spPr>
          <a:xfrm rot="10800000">
            <a:off x="8554818" y="1"/>
            <a:ext cx="4449984" cy="3932402"/>
          </a:xfrm>
          <a:prstGeom prst="rect">
            <a:avLst/>
          </a:prstGeom>
        </p:spPr>
      </p:pic>
      <p:sp>
        <p:nvSpPr>
          <p:cNvPr id="2" name="Title Placeholder 1"/>
          <p:cNvSpPr>
            <a:spLocks noGrp="1"/>
          </p:cNvSpPr>
          <p:nvPr>
            <p:ph type="title"/>
          </p:nvPr>
        </p:nvSpPr>
        <p:spPr>
          <a:xfrm>
            <a:off x="650240" y="390596"/>
            <a:ext cx="11704320" cy="1605491"/>
          </a:xfrm>
          <a:prstGeom prst="rect">
            <a:avLst/>
          </a:prstGeom>
        </p:spPr>
        <p:txBody>
          <a:bodyPr vert="horz" lIns="130046" tIns="65023" rIns="130046" bIns="65023"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0240" y="2616080"/>
            <a:ext cx="11704320" cy="6036194"/>
          </a:xfrm>
          <a:prstGeom prst="rect">
            <a:avLst/>
          </a:prstGeom>
        </p:spPr>
        <p:txBody>
          <a:bodyPr vert="horz" lIns="130046" tIns="65023" rIns="130046" bIns="650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txBox="1">
            <a:spLocks/>
          </p:cNvSpPr>
          <p:nvPr/>
        </p:nvSpPr>
        <p:spPr>
          <a:xfrm>
            <a:off x="6547299" y="9040144"/>
            <a:ext cx="5346678" cy="519289"/>
          </a:xfrm>
          <a:prstGeom prst="rect">
            <a:avLst/>
          </a:prstGeom>
        </p:spPr>
        <p:txBody>
          <a:bodyPr vert="horz" lIns="130046" tIns="65023" rIns="130046" bIns="65023"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50230">
              <a:defRPr/>
            </a:pPr>
            <a:r>
              <a:rPr dirty="0">
                <a:solidFill>
                  <a:srgbClr val="00263E">
                    <a:tint val="75000"/>
                  </a:srgbClr>
                </a:solidFill>
              </a:rPr>
              <a:t> © 2016 ARTHUR J. GALLAGHER &amp; CO.  |  BUSINESS WITHOUT BARRIERS™</a:t>
            </a:r>
          </a:p>
        </p:txBody>
      </p:sp>
      <p:pic>
        <p:nvPicPr>
          <p:cNvPr id="10" name="Picture 9" descr="Orange-Marker-Line.png"/>
          <p:cNvPicPr>
            <a:picLocks/>
          </p:cNvPicPr>
          <p:nvPr/>
        </p:nvPicPr>
        <p:blipFill>
          <a:blip r:embed="rId10"/>
          <a:stretch>
            <a:fillRect/>
          </a:stretch>
        </p:blipFill>
        <p:spPr>
          <a:xfrm>
            <a:off x="0" y="9688576"/>
            <a:ext cx="13004800" cy="65024"/>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7844342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70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50230" rtl="0" eaLnBrk="1" latinLnBrk="0" hangingPunct="1">
        <a:spcBef>
          <a:spcPct val="0"/>
        </a:spcBef>
        <a:buNone/>
        <a:defRPr sz="6300" kern="1200">
          <a:solidFill>
            <a:srgbClr val="666666"/>
          </a:solidFill>
          <a:latin typeface="+mj-lt"/>
          <a:ea typeface="+mj-ea"/>
          <a:cs typeface="+mj-cs"/>
        </a:defRPr>
      </a:lvl1pPr>
    </p:titleStyle>
    <p:bodyStyle>
      <a:lvl1pPr marL="487672" indent="-487672" algn="l" defTabSz="650230" rtl="0" eaLnBrk="1" latinLnBrk="0" hangingPunct="1">
        <a:spcBef>
          <a:spcPct val="20000"/>
        </a:spcBef>
        <a:buFont typeface="Arial"/>
        <a:buChar char="•"/>
        <a:defRPr sz="3700" kern="1200">
          <a:solidFill>
            <a:srgbClr val="00263E"/>
          </a:solidFill>
          <a:latin typeface="Times New Roman"/>
          <a:ea typeface="+mn-ea"/>
          <a:cs typeface="Times New Roman"/>
        </a:defRPr>
      </a:lvl1pPr>
      <a:lvl2pPr marL="1056623" indent="-406394" algn="l" defTabSz="650230" rtl="0" eaLnBrk="1" latinLnBrk="0" hangingPunct="1">
        <a:spcBef>
          <a:spcPct val="20000"/>
        </a:spcBef>
        <a:buFont typeface="Arial"/>
        <a:buChar char="–"/>
        <a:defRPr sz="3400" kern="1200">
          <a:solidFill>
            <a:srgbClr val="00263E"/>
          </a:solidFill>
          <a:latin typeface="Times New Roman"/>
          <a:ea typeface="+mn-ea"/>
          <a:cs typeface="Times New Roman"/>
        </a:defRPr>
      </a:lvl2pPr>
      <a:lvl3pPr marL="1467533" indent="-327373" algn="l" defTabSz="650230" rtl="0" eaLnBrk="1" latinLnBrk="0" hangingPunct="1">
        <a:spcBef>
          <a:spcPct val="20000"/>
        </a:spcBef>
        <a:buFont typeface="Arial"/>
        <a:buChar char="•"/>
        <a:defRPr sz="3100" kern="1200">
          <a:solidFill>
            <a:srgbClr val="00263E"/>
          </a:solidFill>
          <a:latin typeface="Times New Roman"/>
          <a:ea typeface="+mn-ea"/>
          <a:cs typeface="Times New Roman"/>
        </a:defRPr>
      </a:lvl3pPr>
      <a:lvl4pPr marL="1785875" indent="-318342" algn="l" defTabSz="650230" rtl="0" eaLnBrk="1" latinLnBrk="0" hangingPunct="1">
        <a:spcBef>
          <a:spcPct val="20000"/>
        </a:spcBef>
        <a:buFont typeface="Arial"/>
        <a:buChar char="–"/>
        <a:defRPr sz="2800" kern="1200">
          <a:solidFill>
            <a:srgbClr val="00263E"/>
          </a:solidFill>
          <a:latin typeface="Times New Roman"/>
          <a:ea typeface="+mn-ea"/>
          <a:cs typeface="Times New Roman"/>
        </a:defRPr>
      </a:lvl4pPr>
      <a:lvl5pPr marL="2113247" indent="-327373" algn="l" defTabSz="650230" rtl="0" eaLnBrk="1" latinLnBrk="0" hangingPunct="1">
        <a:spcBef>
          <a:spcPct val="20000"/>
        </a:spcBef>
        <a:buFont typeface="Arial"/>
        <a:buChar char="»"/>
        <a:defRPr sz="2800" kern="1200">
          <a:solidFill>
            <a:srgbClr val="00263E"/>
          </a:solidFill>
          <a:latin typeface="Times New Roman"/>
          <a:ea typeface="+mn-ea"/>
          <a:cs typeface="Times New Roman"/>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b="17793"/>
          <a:stretch/>
        </p:blipFill>
        <p:spPr>
          <a:xfrm>
            <a:off x="2600960" y="7482987"/>
            <a:ext cx="10403840" cy="2278027"/>
          </a:xfrm>
          <a:prstGeom prst="rect">
            <a:avLst/>
          </a:prstGeom>
        </p:spPr>
      </p:pic>
      <p:sp>
        <p:nvSpPr>
          <p:cNvPr id="2" name="Title Placeholder 1"/>
          <p:cNvSpPr>
            <a:spLocks noGrp="1"/>
          </p:cNvSpPr>
          <p:nvPr>
            <p:ph type="title"/>
          </p:nvPr>
        </p:nvSpPr>
        <p:spPr>
          <a:xfrm>
            <a:off x="975360" y="260096"/>
            <a:ext cx="8453120" cy="1170432"/>
          </a:xfrm>
          <a:prstGeom prst="rect">
            <a:avLst/>
          </a:prstGeom>
        </p:spPr>
        <p:txBody>
          <a:bodyPr vert="horz" lIns="130039" tIns="65020" rIns="130039" bIns="650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5360" y="2080768"/>
            <a:ext cx="10403840" cy="5982208"/>
          </a:xfrm>
          <a:prstGeom prst="rect">
            <a:avLst/>
          </a:prstGeom>
        </p:spPr>
        <p:txBody>
          <a:bodyPr vert="horz" lIns="130039" tIns="65020" rIns="130039" bIns="650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544" y="9472901"/>
            <a:ext cx="1768110" cy="269815"/>
          </a:xfrm>
          <a:prstGeom prst="rect">
            <a:avLst/>
          </a:prstGeom>
          <a:noFill/>
        </p:spPr>
        <p:txBody>
          <a:bodyPr wrap="square" lIns="130039" tIns="65020" rIns="130039" bIns="65020" rtlCol="0">
            <a:spAutoFit/>
          </a:bodyPr>
          <a:lstStyle/>
          <a:p>
            <a:pPr algn="l" defTabSz="650197" hangingPunct="1"/>
            <a:r>
              <a:rPr lang="en-US" sz="900" kern="1200" dirty="0" smtClean="0">
                <a:solidFill>
                  <a:srgbClr val="FFFFFF">
                    <a:lumMod val="75000"/>
                  </a:srgbClr>
                </a:solidFill>
                <a:ea typeface="+mn-ea"/>
                <a:cs typeface="+mn-cs"/>
              </a:rPr>
              <a:t>17GGB______</a:t>
            </a:r>
            <a:endParaRPr lang="en-US" sz="900" kern="1200" dirty="0">
              <a:solidFill>
                <a:srgbClr val="FFFFFF">
                  <a:lumMod val="75000"/>
                </a:srgbClr>
              </a:solidFill>
              <a:ea typeface="+mn-ea"/>
              <a:cs typeface="+mn-cs"/>
            </a:endParaRPr>
          </a:p>
        </p:txBody>
      </p:sp>
      <p:sp>
        <p:nvSpPr>
          <p:cNvPr id="17" name="Text Placeholder 6"/>
          <p:cNvSpPr txBox="1">
            <a:spLocks/>
          </p:cNvSpPr>
          <p:nvPr userDrawn="1"/>
        </p:nvSpPr>
        <p:spPr>
          <a:xfrm>
            <a:off x="7266922" y="9241016"/>
            <a:ext cx="5346678" cy="519289"/>
          </a:xfrm>
          <a:prstGeom prst="rect">
            <a:avLst/>
          </a:prstGeom>
        </p:spPr>
        <p:txBody>
          <a:bodyPr vert="horz" lIns="130039" tIns="65020" rIns="130039" bIns="650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50197">
              <a:defRPr/>
            </a:pPr>
            <a:r>
              <a:rPr sz="1000" dirty="0">
                <a:solidFill>
                  <a:srgbClr val="00263E"/>
                </a:solidFill>
              </a:rPr>
              <a:t> © 2017 ARTHUR J. GALLAGHER &amp; CO.  |  AJG.COM</a:t>
            </a:r>
          </a:p>
        </p:txBody>
      </p:sp>
      <p:sp>
        <p:nvSpPr>
          <p:cNvPr id="18" name="TextBox 17"/>
          <p:cNvSpPr txBox="1"/>
          <p:nvPr userDrawn="1"/>
        </p:nvSpPr>
        <p:spPr>
          <a:xfrm>
            <a:off x="12198778" y="8908930"/>
            <a:ext cx="460585" cy="519289"/>
          </a:xfrm>
          <a:prstGeom prst="rect">
            <a:avLst/>
          </a:prstGeom>
        </p:spPr>
        <p:txBody>
          <a:bodyPr vert="horz" lIns="130039" tIns="65020" rIns="130039" bIns="65020" rtlCol="0" anchor="ctr"/>
          <a:lstStyle/>
          <a:p>
            <a:pPr defTabSz="650197" hangingPunct="1"/>
            <a:fld id="{8BA08932-23D9-42E7-9371-6007F82543F4}" type="slidenum">
              <a:rPr lang="en-US" sz="1100" kern="1200" smtClean="0">
                <a:solidFill>
                  <a:srgbClr val="00263E"/>
                </a:solidFill>
                <a:ea typeface="+mn-ea"/>
                <a:cs typeface="+mn-cs"/>
              </a:rPr>
              <a:pPr defTabSz="650197" hangingPunct="1"/>
              <a:t>‹#›</a:t>
            </a:fld>
            <a:endParaRPr lang="en-US" sz="1100" kern="1200" dirty="0" smtClean="0">
              <a:solidFill>
                <a:srgbClr val="00263E"/>
              </a:solidFill>
              <a:ea typeface="+mn-ea"/>
              <a:cs typeface="+mn-cs"/>
            </a:endParaRPr>
          </a:p>
        </p:txBody>
      </p:sp>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44810" y="22668"/>
            <a:ext cx="3321152" cy="1584704"/>
          </a:xfrm>
          <a:prstGeom prst="rect">
            <a:avLst/>
          </a:prstGeom>
        </p:spPr>
      </p:pic>
    </p:spTree>
    <p:extLst>
      <p:ext uri="{BB962C8B-B14F-4D97-AF65-F5344CB8AC3E}">
        <p14:creationId xmlns:p14="http://schemas.microsoft.com/office/powerpoint/2010/main" val="419877842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50197" rtl="0" eaLnBrk="1" latinLnBrk="0" hangingPunct="1">
        <a:spcBef>
          <a:spcPct val="0"/>
        </a:spcBef>
        <a:buNone/>
        <a:defRPr sz="4600" kern="1200">
          <a:solidFill>
            <a:schemeClr val="accent1"/>
          </a:solidFill>
          <a:latin typeface="+mj-lt"/>
          <a:ea typeface="+mj-ea"/>
          <a:cs typeface="+mj-cs"/>
        </a:defRPr>
      </a:lvl1pPr>
    </p:titleStyle>
    <p:bodyStyle>
      <a:lvl1pPr marL="487647" indent="-487647" algn="l" defTabSz="650197" rtl="0" eaLnBrk="1" latinLnBrk="0" hangingPunct="1">
        <a:spcBef>
          <a:spcPct val="20000"/>
        </a:spcBef>
        <a:buClr>
          <a:schemeClr val="accent2"/>
        </a:buClr>
        <a:buFont typeface="Arial"/>
        <a:buChar char="•"/>
        <a:defRPr sz="3700" kern="1200">
          <a:solidFill>
            <a:schemeClr val="tx2"/>
          </a:solidFill>
          <a:latin typeface="+mn-lt"/>
          <a:ea typeface="+mn-ea"/>
          <a:cs typeface="Times New Roman"/>
        </a:defRPr>
      </a:lvl1pPr>
      <a:lvl2pPr marL="1056569" indent="-406374" algn="l" defTabSz="650197" rtl="0" eaLnBrk="1" latinLnBrk="0" hangingPunct="1">
        <a:spcBef>
          <a:spcPct val="20000"/>
        </a:spcBef>
        <a:buClr>
          <a:schemeClr val="accent2"/>
        </a:buClr>
        <a:buFont typeface="Arial"/>
        <a:buChar char="–"/>
        <a:defRPr sz="3400" kern="1200">
          <a:solidFill>
            <a:schemeClr val="tx2"/>
          </a:solidFill>
          <a:latin typeface="+mn-lt"/>
          <a:ea typeface="+mn-ea"/>
          <a:cs typeface="Times New Roman"/>
        </a:defRPr>
      </a:lvl2pPr>
      <a:lvl3pPr marL="1467457" indent="-327356" algn="l" defTabSz="650197" rtl="0" eaLnBrk="1" latinLnBrk="0" hangingPunct="1">
        <a:spcBef>
          <a:spcPct val="20000"/>
        </a:spcBef>
        <a:buClr>
          <a:schemeClr val="accent2"/>
        </a:buClr>
        <a:buFont typeface="Arial"/>
        <a:buChar char="•"/>
        <a:defRPr sz="3100" kern="1200">
          <a:solidFill>
            <a:schemeClr val="tx2"/>
          </a:solidFill>
          <a:latin typeface="+mn-lt"/>
          <a:ea typeface="+mn-ea"/>
          <a:cs typeface="Times New Roman"/>
        </a:defRPr>
      </a:lvl3pPr>
      <a:lvl4pPr marL="1785784" indent="-318325" algn="l" defTabSz="650197" rtl="0" eaLnBrk="1" latinLnBrk="0" hangingPunct="1">
        <a:spcBef>
          <a:spcPct val="20000"/>
        </a:spcBef>
        <a:buClr>
          <a:schemeClr val="accent2"/>
        </a:buClr>
        <a:buFont typeface="Arial"/>
        <a:buChar char="–"/>
        <a:defRPr sz="2800" kern="1200">
          <a:solidFill>
            <a:schemeClr val="tx2"/>
          </a:solidFill>
          <a:latin typeface="+mn-lt"/>
          <a:ea typeface="+mn-ea"/>
          <a:cs typeface="Times New Roman"/>
        </a:defRPr>
      </a:lvl4pPr>
      <a:lvl5pPr marL="2113139" indent="-327356" algn="l" defTabSz="650197" rtl="0" eaLnBrk="1" latinLnBrk="0" hangingPunct="1">
        <a:spcBef>
          <a:spcPct val="20000"/>
        </a:spcBef>
        <a:buClr>
          <a:schemeClr val="accent2"/>
        </a:buClr>
        <a:buFont typeface="Arial"/>
        <a:buChar char="»"/>
        <a:defRPr sz="2600" kern="1200">
          <a:solidFill>
            <a:schemeClr val="tx2"/>
          </a:solidFill>
          <a:latin typeface="+mn-lt"/>
          <a:ea typeface="+mn-ea"/>
          <a:cs typeface="Times New Roman"/>
        </a:defRPr>
      </a:lvl5pPr>
      <a:lvl6pPr marL="3576081" indent="-325098" algn="l" defTabSz="650197" rtl="0" eaLnBrk="1" latinLnBrk="0" hangingPunct="1">
        <a:spcBef>
          <a:spcPct val="20000"/>
        </a:spcBef>
        <a:buFont typeface="Arial"/>
        <a:buChar char="•"/>
        <a:defRPr sz="2800" kern="1200">
          <a:solidFill>
            <a:schemeClr val="tx1"/>
          </a:solidFill>
          <a:latin typeface="+mn-lt"/>
          <a:ea typeface="+mn-ea"/>
          <a:cs typeface="+mn-cs"/>
        </a:defRPr>
      </a:lvl6pPr>
      <a:lvl7pPr marL="4226278" indent="-325098" algn="l" defTabSz="650197" rtl="0" eaLnBrk="1" latinLnBrk="0" hangingPunct="1">
        <a:spcBef>
          <a:spcPct val="20000"/>
        </a:spcBef>
        <a:buFont typeface="Arial"/>
        <a:buChar char="•"/>
        <a:defRPr sz="2800" kern="1200">
          <a:solidFill>
            <a:schemeClr val="tx1"/>
          </a:solidFill>
          <a:latin typeface="+mn-lt"/>
          <a:ea typeface="+mn-ea"/>
          <a:cs typeface="+mn-cs"/>
        </a:defRPr>
      </a:lvl7pPr>
      <a:lvl8pPr marL="4876475" indent="-325098" algn="l" defTabSz="650197" rtl="0" eaLnBrk="1" latinLnBrk="0" hangingPunct="1">
        <a:spcBef>
          <a:spcPct val="20000"/>
        </a:spcBef>
        <a:buFont typeface="Arial"/>
        <a:buChar char="•"/>
        <a:defRPr sz="2800" kern="1200">
          <a:solidFill>
            <a:schemeClr val="tx1"/>
          </a:solidFill>
          <a:latin typeface="+mn-lt"/>
          <a:ea typeface="+mn-ea"/>
          <a:cs typeface="+mn-cs"/>
        </a:defRPr>
      </a:lvl8pPr>
      <a:lvl9pPr marL="5526671" indent="-325098" algn="l" defTabSz="650197"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197" rtl="0" eaLnBrk="1" latinLnBrk="0" hangingPunct="1">
        <a:defRPr sz="2600" kern="1200">
          <a:solidFill>
            <a:schemeClr val="tx1"/>
          </a:solidFill>
          <a:latin typeface="+mn-lt"/>
          <a:ea typeface="+mn-ea"/>
          <a:cs typeface="+mn-cs"/>
        </a:defRPr>
      </a:lvl1pPr>
      <a:lvl2pPr marL="650197" algn="l" defTabSz="650197" rtl="0" eaLnBrk="1" latinLnBrk="0" hangingPunct="1">
        <a:defRPr sz="2600" kern="1200">
          <a:solidFill>
            <a:schemeClr val="tx1"/>
          </a:solidFill>
          <a:latin typeface="+mn-lt"/>
          <a:ea typeface="+mn-ea"/>
          <a:cs typeface="+mn-cs"/>
        </a:defRPr>
      </a:lvl2pPr>
      <a:lvl3pPr marL="1300393" algn="l" defTabSz="650197" rtl="0" eaLnBrk="1" latinLnBrk="0" hangingPunct="1">
        <a:defRPr sz="2600" kern="1200">
          <a:solidFill>
            <a:schemeClr val="tx1"/>
          </a:solidFill>
          <a:latin typeface="+mn-lt"/>
          <a:ea typeface="+mn-ea"/>
          <a:cs typeface="+mn-cs"/>
        </a:defRPr>
      </a:lvl3pPr>
      <a:lvl4pPr marL="1950590" algn="l" defTabSz="650197" rtl="0" eaLnBrk="1" latinLnBrk="0" hangingPunct="1">
        <a:defRPr sz="2600" kern="1200">
          <a:solidFill>
            <a:schemeClr val="tx1"/>
          </a:solidFill>
          <a:latin typeface="+mn-lt"/>
          <a:ea typeface="+mn-ea"/>
          <a:cs typeface="+mn-cs"/>
        </a:defRPr>
      </a:lvl4pPr>
      <a:lvl5pPr marL="2600786" algn="l" defTabSz="650197" rtl="0" eaLnBrk="1" latinLnBrk="0" hangingPunct="1">
        <a:defRPr sz="2600" kern="1200">
          <a:solidFill>
            <a:schemeClr val="tx1"/>
          </a:solidFill>
          <a:latin typeface="+mn-lt"/>
          <a:ea typeface="+mn-ea"/>
          <a:cs typeface="+mn-cs"/>
        </a:defRPr>
      </a:lvl5pPr>
      <a:lvl6pPr marL="3250983" algn="l" defTabSz="650197" rtl="0" eaLnBrk="1" latinLnBrk="0" hangingPunct="1">
        <a:defRPr sz="2600" kern="1200">
          <a:solidFill>
            <a:schemeClr val="tx1"/>
          </a:solidFill>
          <a:latin typeface="+mn-lt"/>
          <a:ea typeface="+mn-ea"/>
          <a:cs typeface="+mn-cs"/>
        </a:defRPr>
      </a:lvl6pPr>
      <a:lvl7pPr marL="3901180" algn="l" defTabSz="650197" rtl="0" eaLnBrk="1" latinLnBrk="0" hangingPunct="1">
        <a:defRPr sz="2600" kern="1200">
          <a:solidFill>
            <a:schemeClr val="tx1"/>
          </a:solidFill>
          <a:latin typeface="+mn-lt"/>
          <a:ea typeface="+mn-ea"/>
          <a:cs typeface="+mn-cs"/>
        </a:defRPr>
      </a:lvl7pPr>
      <a:lvl8pPr marL="4551376" algn="l" defTabSz="650197" rtl="0" eaLnBrk="1" latinLnBrk="0" hangingPunct="1">
        <a:defRPr sz="2600" kern="1200">
          <a:solidFill>
            <a:schemeClr val="tx1"/>
          </a:solidFill>
          <a:latin typeface="+mn-lt"/>
          <a:ea typeface="+mn-ea"/>
          <a:cs typeface="+mn-cs"/>
        </a:defRPr>
      </a:lvl8pPr>
      <a:lvl9pPr marL="5201573" algn="l" defTabSz="650197"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8" cstate="print">
            <a:extLst>
              <a:ext uri="{28A0092B-C50C-407E-A947-70E740481C1C}">
                <a14:useLocalDpi xmlns:a14="http://schemas.microsoft.com/office/drawing/2010/main" val="0"/>
              </a:ext>
            </a:extLst>
          </a:blip>
          <a:srcRect b="17793"/>
          <a:stretch/>
        </p:blipFill>
        <p:spPr>
          <a:xfrm>
            <a:off x="2600960" y="7482987"/>
            <a:ext cx="10403840" cy="2278027"/>
          </a:xfrm>
          <a:prstGeom prst="rect">
            <a:avLst/>
          </a:prstGeom>
        </p:spPr>
      </p:pic>
      <p:sp>
        <p:nvSpPr>
          <p:cNvPr id="2" name="Title Placeholder 1"/>
          <p:cNvSpPr>
            <a:spLocks noGrp="1"/>
          </p:cNvSpPr>
          <p:nvPr>
            <p:ph type="title"/>
          </p:nvPr>
        </p:nvSpPr>
        <p:spPr>
          <a:xfrm>
            <a:off x="975360" y="260096"/>
            <a:ext cx="8453120" cy="1170432"/>
          </a:xfrm>
          <a:prstGeom prst="rect">
            <a:avLst/>
          </a:prstGeom>
        </p:spPr>
        <p:txBody>
          <a:bodyPr vert="horz" lIns="130039" tIns="65020" rIns="130039" bIns="650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5360" y="2080768"/>
            <a:ext cx="10403840" cy="5982208"/>
          </a:xfrm>
          <a:prstGeom prst="rect">
            <a:avLst/>
          </a:prstGeom>
        </p:spPr>
        <p:txBody>
          <a:bodyPr vert="horz" lIns="130039" tIns="65020" rIns="130039" bIns="650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544" y="9472901"/>
            <a:ext cx="1768110" cy="269815"/>
          </a:xfrm>
          <a:prstGeom prst="rect">
            <a:avLst/>
          </a:prstGeom>
          <a:noFill/>
        </p:spPr>
        <p:txBody>
          <a:bodyPr wrap="square" lIns="130039" tIns="65020" rIns="130039" bIns="65020" rtlCol="0">
            <a:spAutoFit/>
          </a:bodyPr>
          <a:lstStyle/>
          <a:p>
            <a:pPr algn="l" defTabSz="650197" hangingPunct="1"/>
            <a:r>
              <a:rPr lang="en-US" sz="900" kern="1200" dirty="0" smtClean="0">
                <a:solidFill>
                  <a:srgbClr val="FFFFFF">
                    <a:lumMod val="75000"/>
                  </a:srgbClr>
                </a:solidFill>
              </a:rPr>
              <a:t>17GGB______</a:t>
            </a:r>
            <a:endParaRPr lang="en-US" sz="900" kern="1200" dirty="0">
              <a:solidFill>
                <a:srgbClr val="FFFFFF">
                  <a:lumMod val="75000"/>
                </a:srgbClr>
              </a:solidFill>
            </a:endParaRPr>
          </a:p>
        </p:txBody>
      </p:sp>
      <p:sp>
        <p:nvSpPr>
          <p:cNvPr id="17" name="Text Placeholder 6"/>
          <p:cNvSpPr txBox="1">
            <a:spLocks/>
          </p:cNvSpPr>
          <p:nvPr userDrawn="1"/>
        </p:nvSpPr>
        <p:spPr>
          <a:xfrm>
            <a:off x="7266922" y="9241016"/>
            <a:ext cx="5346678" cy="519289"/>
          </a:xfrm>
          <a:prstGeom prst="rect">
            <a:avLst/>
          </a:prstGeom>
        </p:spPr>
        <p:txBody>
          <a:bodyPr vert="horz" lIns="130039" tIns="65020" rIns="130039" bIns="650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50197">
              <a:defRPr/>
            </a:pPr>
            <a:r>
              <a:rPr sz="1000" dirty="0">
                <a:solidFill>
                  <a:srgbClr val="00263E"/>
                </a:solidFill>
              </a:rPr>
              <a:t> © 2017 ARTHUR J. GALLAGHER &amp; CO.  |  AJG.COM</a:t>
            </a:r>
          </a:p>
        </p:txBody>
      </p:sp>
      <p:sp>
        <p:nvSpPr>
          <p:cNvPr id="18" name="TextBox 17"/>
          <p:cNvSpPr txBox="1"/>
          <p:nvPr userDrawn="1"/>
        </p:nvSpPr>
        <p:spPr>
          <a:xfrm>
            <a:off x="12198778" y="8908930"/>
            <a:ext cx="460585" cy="519289"/>
          </a:xfrm>
          <a:prstGeom prst="rect">
            <a:avLst/>
          </a:prstGeom>
        </p:spPr>
        <p:txBody>
          <a:bodyPr vert="horz" lIns="130039" tIns="65020" rIns="130039" bIns="65020" rtlCol="0" anchor="ctr"/>
          <a:lstStyle/>
          <a:p>
            <a:pPr defTabSz="650197" hangingPunct="1"/>
            <a:fld id="{8BA08932-23D9-42E7-9371-6007F82543F4}" type="slidenum">
              <a:rPr lang="en-US" sz="1100" kern="1200" smtClean="0">
                <a:solidFill>
                  <a:srgbClr val="00263E"/>
                </a:solidFill>
              </a:rPr>
              <a:pPr defTabSz="650197" hangingPunct="1"/>
              <a:t>‹#›</a:t>
            </a:fld>
            <a:endParaRPr lang="en-US" sz="1100" kern="1200" dirty="0" smtClean="0">
              <a:solidFill>
                <a:srgbClr val="00263E"/>
              </a:solidFill>
            </a:endParaRPr>
          </a:p>
        </p:txBody>
      </p:sp>
      <p:pic>
        <p:nvPicPr>
          <p:cNvPr id="21" name="Picture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44810" y="22668"/>
            <a:ext cx="3321152" cy="1584704"/>
          </a:xfrm>
          <a:prstGeom prst="rect">
            <a:avLst/>
          </a:prstGeom>
        </p:spPr>
      </p:pic>
    </p:spTree>
    <p:extLst>
      <p:ext uri="{BB962C8B-B14F-4D97-AF65-F5344CB8AC3E}">
        <p14:creationId xmlns:p14="http://schemas.microsoft.com/office/powerpoint/2010/main" val="7702432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700"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50197" rtl="0" eaLnBrk="1" latinLnBrk="0" hangingPunct="1">
        <a:spcBef>
          <a:spcPct val="0"/>
        </a:spcBef>
        <a:buNone/>
        <a:defRPr sz="4600" kern="1200">
          <a:solidFill>
            <a:schemeClr val="accent1"/>
          </a:solidFill>
          <a:latin typeface="+mj-lt"/>
          <a:ea typeface="+mj-ea"/>
          <a:cs typeface="+mj-cs"/>
        </a:defRPr>
      </a:lvl1pPr>
    </p:titleStyle>
    <p:bodyStyle>
      <a:lvl1pPr marL="487647" indent="-487647" algn="l" defTabSz="650197" rtl="0" eaLnBrk="1" latinLnBrk="0" hangingPunct="1">
        <a:spcBef>
          <a:spcPct val="20000"/>
        </a:spcBef>
        <a:buClr>
          <a:schemeClr val="accent2"/>
        </a:buClr>
        <a:buFont typeface="Arial"/>
        <a:buChar char="•"/>
        <a:defRPr sz="3700" kern="1200">
          <a:solidFill>
            <a:schemeClr val="tx2"/>
          </a:solidFill>
          <a:latin typeface="+mn-lt"/>
          <a:ea typeface="+mn-ea"/>
          <a:cs typeface="Times New Roman"/>
        </a:defRPr>
      </a:lvl1pPr>
      <a:lvl2pPr marL="1056569" indent="-406374" algn="l" defTabSz="650197" rtl="0" eaLnBrk="1" latinLnBrk="0" hangingPunct="1">
        <a:spcBef>
          <a:spcPct val="20000"/>
        </a:spcBef>
        <a:buClr>
          <a:schemeClr val="accent2"/>
        </a:buClr>
        <a:buFont typeface="Arial"/>
        <a:buChar char="–"/>
        <a:defRPr sz="3400" kern="1200">
          <a:solidFill>
            <a:schemeClr val="tx2"/>
          </a:solidFill>
          <a:latin typeface="+mn-lt"/>
          <a:ea typeface="+mn-ea"/>
          <a:cs typeface="Times New Roman"/>
        </a:defRPr>
      </a:lvl2pPr>
      <a:lvl3pPr marL="1467457" indent="-327356" algn="l" defTabSz="650197" rtl="0" eaLnBrk="1" latinLnBrk="0" hangingPunct="1">
        <a:spcBef>
          <a:spcPct val="20000"/>
        </a:spcBef>
        <a:buClr>
          <a:schemeClr val="accent2"/>
        </a:buClr>
        <a:buFont typeface="Arial"/>
        <a:buChar char="•"/>
        <a:defRPr sz="3100" kern="1200">
          <a:solidFill>
            <a:schemeClr val="tx2"/>
          </a:solidFill>
          <a:latin typeface="+mn-lt"/>
          <a:ea typeface="+mn-ea"/>
          <a:cs typeface="Times New Roman"/>
        </a:defRPr>
      </a:lvl3pPr>
      <a:lvl4pPr marL="1785784" indent="-318325" algn="l" defTabSz="650197" rtl="0" eaLnBrk="1" latinLnBrk="0" hangingPunct="1">
        <a:spcBef>
          <a:spcPct val="20000"/>
        </a:spcBef>
        <a:buClr>
          <a:schemeClr val="accent2"/>
        </a:buClr>
        <a:buFont typeface="Arial"/>
        <a:buChar char="–"/>
        <a:defRPr sz="2800" kern="1200">
          <a:solidFill>
            <a:schemeClr val="tx2"/>
          </a:solidFill>
          <a:latin typeface="+mn-lt"/>
          <a:ea typeface="+mn-ea"/>
          <a:cs typeface="Times New Roman"/>
        </a:defRPr>
      </a:lvl4pPr>
      <a:lvl5pPr marL="2113139" indent="-327356" algn="l" defTabSz="650197" rtl="0" eaLnBrk="1" latinLnBrk="0" hangingPunct="1">
        <a:spcBef>
          <a:spcPct val="20000"/>
        </a:spcBef>
        <a:buClr>
          <a:schemeClr val="accent2"/>
        </a:buClr>
        <a:buFont typeface="Arial"/>
        <a:buChar char="»"/>
        <a:defRPr sz="2600" kern="1200">
          <a:solidFill>
            <a:schemeClr val="tx2"/>
          </a:solidFill>
          <a:latin typeface="+mn-lt"/>
          <a:ea typeface="+mn-ea"/>
          <a:cs typeface="Times New Roman"/>
        </a:defRPr>
      </a:lvl5pPr>
      <a:lvl6pPr marL="3576081" indent="-325098" algn="l" defTabSz="650197" rtl="0" eaLnBrk="1" latinLnBrk="0" hangingPunct="1">
        <a:spcBef>
          <a:spcPct val="20000"/>
        </a:spcBef>
        <a:buFont typeface="Arial"/>
        <a:buChar char="•"/>
        <a:defRPr sz="2800" kern="1200">
          <a:solidFill>
            <a:schemeClr val="tx1"/>
          </a:solidFill>
          <a:latin typeface="+mn-lt"/>
          <a:ea typeface="+mn-ea"/>
          <a:cs typeface="+mn-cs"/>
        </a:defRPr>
      </a:lvl6pPr>
      <a:lvl7pPr marL="4226278" indent="-325098" algn="l" defTabSz="650197" rtl="0" eaLnBrk="1" latinLnBrk="0" hangingPunct="1">
        <a:spcBef>
          <a:spcPct val="20000"/>
        </a:spcBef>
        <a:buFont typeface="Arial"/>
        <a:buChar char="•"/>
        <a:defRPr sz="2800" kern="1200">
          <a:solidFill>
            <a:schemeClr val="tx1"/>
          </a:solidFill>
          <a:latin typeface="+mn-lt"/>
          <a:ea typeface="+mn-ea"/>
          <a:cs typeface="+mn-cs"/>
        </a:defRPr>
      </a:lvl7pPr>
      <a:lvl8pPr marL="4876475" indent="-325098" algn="l" defTabSz="650197" rtl="0" eaLnBrk="1" latinLnBrk="0" hangingPunct="1">
        <a:spcBef>
          <a:spcPct val="20000"/>
        </a:spcBef>
        <a:buFont typeface="Arial"/>
        <a:buChar char="•"/>
        <a:defRPr sz="2800" kern="1200">
          <a:solidFill>
            <a:schemeClr val="tx1"/>
          </a:solidFill>
          <a:latin typeface="+mn-lt"/>
          <a:ea typeface="+mn-ea"/>
          <a:cs typeface="+mn-cs"/>
        </a:defRPr>
      </a:lvl8pPr>
      <a:lvl9pPr marL="5526671" indent="-325098" algn="l" defTabSz="650197"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197" rtl="0" eaLnBrk="1" latinLnBrk="0" hangingPunct="1">
        <a:defRPr sz="2600" kern="1200">
          <a:solidFill>
            <a:schemeClr val="tx1"/>
          </a:solidFill>
          <a:latin typeface="+mn-lt"/>
          <a:ea typeface="+mn-ea"/>
          <a:cs typeface="+mn-cs"/>
        </a:defRPr>
      </a:lvl1pPr>
      <a:lvl2pPr marL="650197" algn="l" defTabSz="650197" rtl="0" eaLnBrk="1" latinLnBrk="0" hangingPunct="1">
        <a:defRPr sz="2600" kern="1200">
          <a:solidFill>
            <a:schemeClr val="tx1"/>
          </a:solidFill>
          <a:latin typeface="+mn-lt"/>
          <a:ea typeface="+mn-ea"/>
          <a:cs typeface="+mn-cs"/>
        </a:defRPr>
      </a:lvl2pPr>
      <a:lvl3pPr marL="1300393" algn="l" defTabSz="650197" rtl="0" eaLnBrk="1" latinLnBrk="0" hangingPunct="1">
        <a:defRPr sz="2600" kern="1200">
          <a:solidFill>
            <a:schemeClr val="tx1"/>
          </a:solidFill>
          <a:latin typeface="+mn-lt"/>
          <a:ea typeface="+mn-ea"/>
          <a:cs typeface="+mn-cs"/>
        </a:defRPr>
      </a:lvl3pPr>
      <a:lvl4pPr marL="1950590" algn="l" defTabSz="650197" rtl="0" eaLnBrk="1" latinLnBrk="0" hangingPunct="1">
        <a:defRPr sz="2600" kern="1200">
          <a:solidFill>
            <a:schemeClr val="tx1"/>
          </a:solidFill>
          <a:latin typeface="+mn-lt"/>
          <a:ea typeface="+mn-ea"/>
          <a:cs typeface="+mn-cs"/>
        </a:defRPr>
      </a:lvl4pPr>
      <a:lvl5pPr marL="2600786" algn="l" defTabSz="650197" rtl="0" eaLnBrk="1" latinLnBrk="0" hangingPunct="1">
        <a:defRPr sz="2600" kern="1200">
          <a:solidFill>
            <a:schemeClr val="tx1"/>
          </a:solidFill>
          <a:latin typeface="+mn-lt"/>
          <a:ea typeface="+mn-ea"/>
          <a:cs typeface="+mn-cs"/>
        </a:defRPr>
      </a:lvl5pPr>
      <a:lvl6pPr marL="3250983" algn="l" defTabSz="650197" rtl="0" eaLnBrk="1" latinLnBrk="0" hangingPunct="1">
        <a:defRPr sz="2600" kern="1200">
          <a:solidFill>
            <a:schemeClr val="tx1"/>
          </a:solidFill>
          <a:latin typeface="+mn-lt"/>
          <a:ea typeface="+mn-ea"/>
          <a:cs typeface="+mn-cs"/>
        </a:defRPr>
      </a:lvl6pPr>
      <a:lvl7pPr marL="3901180" algn="l" defTabSz="650197" rtl="0" eaLnBrk="1" latinLnBrk="0" hangingPunct="1">
        <a:defRPr sz="2600" kern="1200">
          <a:solidFill>
            <a:schemeClr val="tx1"/>
          </a:solidFill>
          <a:latin typeface="+mn-lt"/>
          <a:ea typeface="+mn-ea"/>
          <a:cs typeface="+mn-cs"/>
        </a:defRPr>
      </a:lvl7pPr>
      <a:lvl8pPr marL="4551376" algn="l" defTabSz="650197" rtl="0" eaLnBrk="1" latinLnBrk="0" hangingPunct="1">
        <a:defRPr sz="2600" kern="1200">
          <a:solidFill>
            <a:schemeClr val="tx1"/>
          </a:solidFill>
          <a:latin typeface="+mn-lt"/>
          <a:ea typeface="+mn-ea"/>
          <a:cs typeface="+mn-cs"/>
        </a:defRPr>
      </a:lvl8pPr>
      <a:lvl9pPr marL="5201573" algn="l" defTabSz="650197"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globe2b.png"/>
          <p:cNvPicPr>
            <a:picLocks noChangeAspect="1"/>
          </p:cNvPicPr>
          <p:nvPr/>
        </p:nvPicPr>
        <p:blipFill>
          <a:blip r:embed="rId8" cstate="screen">
            <a:lum contrast="-100000"/>
            <a:extLst>
              <a:ext uri="{28A0092B-C50C-407E-A947-70E740481C1C}">
                <a14:useLocalDpi xmlns:a14="http://schemas.microsoft.com/office/drawing/2010/main"/>
              </a:ext>
            </a:extLst>
          </a:blip>
          <a:srcRect/>
          <a:stretch>
            <a:fillRect/>
          </a:stretch>
        </p:blipFill>
        <p:spPr>
          <a:xfrm rot="10800000">
            <a:off x="8554818" y="1"/>
            <a:ext cx="4449984" cy="3932402"/>
          </a:xfrm>
          <a:prstGeom prst="rect">
            <a:avLst/>
          </a:prstGeom>
        </p:spPr>
      </p:pic>
      <p:sp>
        <p:nvSpPr>
          <p:cNvPr id="2" name="Title Placeholder 1"/>
          <p:cNvSpPr>
            <a:spLocks noGrp="1"/>
          </p:cNvSpPr>
          <p:nvPr>
            <p:ph type="title"/>
          </p:nvPr>
        </p:nvSpPr>
        <p:spPr>
          <a:xfrm>
            <a:off x="650240" y="390596"/>
            <a:ext cx="11704320" cy="1605491"/>
          </a:xfrm>
          <a:prstGeom prst="rect">
            <a:avLst/>
          </a:prstGeom>
        </p:spPr>
        <p:txBody>
          <a:bodyPr vert="horz" lIns="130046" tIns="65023" rIns="130046" bIns="65023"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0240" y="2616080"/>
            <a:ext cx="11704320" cy="6036194"/>
          </a:xfrm>
          <a:prstGeom prst="rect">
            <a:avLst/>
          </a:prstGeom>
        </p:spPr>
        <p:txBody>
          <a:bodyPr vert="horz" lIns="130046" tIns="65023" rIns="130046" bIns="650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txBox="1">
            <a:spLocks/>
          </p:cNvSpPr>
          <p:nvPr/>
        </p:nvSpPr>
        <p:spPr>
          <a:xfrm>
            <a:off x="6547299" y="9040144"/>
            <a:ext cx="5346678" cy="519289"/>
          </a:xfrm>
          <a:prstGeom prst="rect">
            <a:avLst/>
          </a:prstGeom>
        </p:spPr>
        <p:txBody>
          <a:bodyPr vert="horz" lIns="130046" tIns="65023" rIns="130046" bIns="65023"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50230">
              <a:defRPr/>
            </a:pPr>
            <a:r>
              <a:rPr dirty="0">
                <a:solidFill>
                  <a:srgbClr val="00263E">
                    <a:tint val="75000"/>
                  </a:srgbClr>
                </a:solidFill>
              </a:rPr>
              <a:t> © 2016 ARTHUR J. GALLAGHER &amp; CO.  |  BUSINESS WITHOUT BARRIERS™</a:t>
            </a:r>
          </a:p>
        </p:txBody>
      </p:sp>
      <p:pic>
        <p:nvPicPr>
          <p:cNvPr id="10" name="Picture 9" descr="Orange-Marker-Line.png"/>
          <p:cNvPicPr>
            <a:picLocks/>
          </p:cNvPicPr>
          <p:nvPr/>
        </p:nvPicPr>
        <p:blipFill>
          <a:blip r:embed="rId9"/>
          <a:stretch>
            <a:fillRect/>
          </a:stretch>
        </p:blipFill>
        <p:spPr>
          <a:xfrm>
            <a:off x="0" y="9688576"/>
            <a:ext cx="13004800" cy="65024"/>
          </a:xfrm>
          <a:prstGeom prst="rect">
            <a:avLst/>
          </a:prstGeom>
          <a:effectLst>
            <a:outerShdw blurRad="50800" dist="38100" dir="16200000" rotWithShape="0">
              <a:prstClr val="black">
                <a:alpha val="40000"/>
              </a:prstClr>
            </a:outerShdw>
          </a:effectLst>
        </p:spPr>
      </p:pic>
      <p:sp>
        <p:nvSpPr>
          <p:cNvPr id="9" name="TextBox 8"/>
          <p:cNvSpPr txBox="1"/>
          <p:nvPr/>
        </p:nvSpPr>
        <p:spPr>
          <a:xfrm>
            <a:off x="11900750" y="9040143"/>
            <a:ext cx="460585" cy="519289"/>
          </a:xfrm>
          <a:prstGeom prst="rect">
            <a:avLst/>
          </a:prstGeom>
        </p:spPr>
        <p:txBody>
          <a:bodyPr vert="horz" lIns="130046" tIns="65023" rIns="130046" bIns="65023" rtlCol="0" anchor="ctr"/>
          <a:lstStyle/>
          <a:p>
            <a:pPr defTabSz="650230" hangingPunct="1"/>
            <a:fld id="{8BA08932-23D9-42E7-9371-6007F82543F4}" type="slidenum">
              <a:rPr lang="en-US" sz="1100" kern="1200" smtClean="0">
                <a:solidFill>
                  <a:srgbClr val="EA7600"/>
                </a:solidFill>
                <a:ea typeface="+mn-ea"/>
                <a:cs typeface="+mn-cs"/>
              </a:rPr>
              <a:pPr defTabSz="650230" hangingPunct="1"/>
              <a:t>‹#›</a:t>
            </a:fld>
            <a:endParaRPr lang="en-US" sz="1100" kern="1200" dirty="0" smtClean="0">
              <a:solidFill>
                <a:srgbClr val="EA7600"/>
              </a:solidFill>
              <a:ea typeface="+mn-ea"/>
              <a:cs typeface="+mn-cs"/>
            </a:endParaRPr>
          </a:p>
        </p:txBody>
      </p:sp>
    </p:spTree>
    <p:extLst>
      <p:ext uri="{BB962C8B-B14F-4D97-AF65-F5344CB8AC3E}">
        <p14:creationId xmlns:p14="http://schemas.microsoft.com/office/powerpoint/2010/main" val="37758479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50230" rtl="0" eaLnBrk="1" latinLnBrk="0" hangingPunct="1">
        <a:spcBef>
          <a:spcPct val="0"/>
        </a:spcBef>
        <a:buNone/>
        <a:defRPr sz="6300" kern="1200">
          <a:solidFill>
            <a:srgbClr val="666666"/>
          </a:solidFill>
          <a:latin typeface="+mj-lt"/>
          <a:ea typeface="+mj-ea"/>
          <a:cs typeface="+mj-cs"/>
        </a:defRPr>
      </a:lvl1pPr>
    </p:titleStyle>
    <p:bodyStyle>
      <a:lvl1pPr marL="487672" indent="-487672" algn="l" defTabSz="650230" rtl="0" eaLnBrk="1" latinLnBrk="0" hangingPunct="1">
        <a:spcBef>
          <a:spcPct val="20000"/>
        </a:spcBef>
        <a:buFont typeface="Arial"/>
        <a:buChar char="•"/>
        <a:defRPr sz="3700" kern="1200">
          <a:solidFill>
            <a:srgbClr val="00263E"/>
          </a:solidFill>
          <a:latin typeface="Times New Roman"/>
          <a:ea typeface="+mn-ea"/>
          <a:cs typeface="Times New Roman"/>
        </a:defRPr>
      </a:lvl1pPr>
      <a:lvl2pPr marL="1056623" indent="-406394" algn="l" defTabSz="650230" rtl="0" eaLnBrk="1" latinLnBrk="0" hangingPunct="1">
        <a:spcBef>
          <a:spcPct val="20000"/>
        </a:spcBef>
        <a:buFont typeface="Arial"/>
        <a:buChar char="–"/>
        <a:defRPr sz="3400" kern="1200">
          <a:solidFill>
            <a:srgbClr val="00263E"/>
          </a:solidFill>
          <a:latin typeface="Times New Roman"/>
          <a:ea typeface="+mn-ea"/>
          <a:cs typeface="Times New Roman"/>
        </a:defRPr>
      </a:lvl2pPr>
      <a:lvl3pPr marL="1467533" indent="-327373" algn="l" defTabSz="650230" rtl="0" eaLnBrk="1" latinLnBrk="0" hangingPunct="1">
        <a:spcBef>
          <a:spcPct val="20000"/>
        </a:spcBef>
        <a:buFont typeface="Arial"/>
        <a:buChar char="•"/>
        <a:defRPr sz="3100" kern="1200">
          <a:solidFill>
            <a:srgbClr val="00263E"/>
          </a:solidFill>
          <a:latin typeface="Times New Roman"/>
          <a:ea typeface="+mn-ea"/>
          <a:cs typeface="Times New Roman"/>
        </a:defRPr>
      </a:lvl3pPr>
      <a:lvl4pPr marL="1785875" indent="-318342" algn="l" defTabSz="650230" rtl="0" eaLnBrk="1" latinLnBrk="0" hangingPunct="1">
        <a:spcBef>
          <a:spcPct val="20000"/>
        </a:spcBef>
        <a:buFont typeface="Arial"/>
        <a:buChar char="–"/>
        <a:defRPr sz="2800" kern="1200">
          <a:solidFill>
            <a:srgbClr val="00263E"/>
          </a:solidFill>
          <a:latin typeface="Times New Roman"/>
          <a:ea typeface="+mn-ea"/>
          <a:cs typeface="Times New Roman"/>
        </a:defRPr>
      </a:lvl4pPr>
      <a:lvl5pPr marL="2113247" indent="-327373" algn="l" defTabSz="650230" rtl="0" eaLnBrk="1" latinLnBrk="0" hangingPunct="1">
        <a:spcBef>
          <a:spcPct val="20000"/>
        </a:spcBef>
        <a:buFont typeface="Arial"/>
        <a:buChar char="»"/>
        <a:defRPr sz="2800" kern="1200">
          <a:solidFill>
            <a:srgbClr val="00263E"/>
          </a:solidFill>
          <a:latin typeface="Times New Roman"/>
          <a:ea typeface="+mn-ea"/>
          <a:cs typeface="Times New Roman"/>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3952" y="3677249"/>
            <a:ext cx="13012705" cy="2534569"/>
          </a:xfrm>
          <a:prstGeom prst="rect">
            <a:avLst/>
          </a:prstGeom>
          <a:solidFill>
            <a:schemeClr val="bg1"/>
          </a:solidFill>
          <a:ln w="12700">
            <a:miter lim="400000"/>
          </a:ln>
        </p:spPr>
        <p:txBody>
          <a:bodyPr lIns="27093" tIns="27093" rIns="27093" bIns="27093" anchor="ctr"/>
          <a:lstStyle/>
          <a:p>
            <a:pPr defTabSz="587022">
              <a:defRPr sz="2800" b="1" cap="all">
                <a:solidFill>
                  <a:srgbClr val="FFFFFF"/>
                </a:solidFill>
                <a:latin typeface="+mn-lt"/>
                <a:ea typeface="+mn-ea"/>
                <a:cs typeface="+mn-cs"/>
                <a:sym typeface="Helvetica"/>
              </a:defRPr>
            </a:pPr>
            <a:endParaRPr dirty="0"/>
          </a:p>
        </p:txBody>
      </p:sp>
      <p:pic>
        <p:nvPicPr>
          <p:cNvPr id="146" name="Gallagher_wTAG_StackedLarge-3D.png"/>
          <p:cNvPicPr>
            <a:picLocks noChangeAspect="1"/>
          </p:cNvPicPr>
          <p:nvPr/>
        </p:nvPicPr>
        <p:blipFill>
          <a:blip r:embed="rId3">
            <a:extLst/>
          </a:blip>
          <a:stretch>
            <a:fillRect/>
          </a:stretch>
        </p:blipFill>
        <p:spPr>
          <a:xfrm>
            <a:off x="1331574" y="3597324"/>
            <a:ext cx="3306154" cy="1577116"/>
          </a:xfrm>
          <a:prstGeom prst="rect">
            <a:avLst/>
          </a:prstGeom>
          <a:ln w="12700">
            <a:miter lim="400000"/>
          </a:ln>
        </p:spPr>
      </p:pic>
      <p:sp>
        <p:nvSpPr>
          <p:cNvPr id="147" name="Shape 147"/>
          <p:cNvSpPr/>
          <p:nvPr/>
        </p:nvSpPr>
        <p:spPr>
          <a:xfrm>
            <a:off x="6722764" y="4013284"/>
            <a:ext cx="6171774" cy="1793653"/>
          </a:xfrm>
          <a:prstGeom prst="rect">
            <a:avLst/>
          </a:prstGeom>
          <a:ln w="12700">
            <a:miter lim="400000"/>
          </a:ln>
          <a:extLst>
            <a:ext uri="{C572A759-6A51-4108-AA02-DFA0A04FC94B}">
              <ma14:wrappingTextBoxFlag xmlns:ma14="http://schemas.microsoft.com/office/mac/drawingml/2011/main" xmlns="" val="1"/>
            </a:ext>
          </a:extLst>
        </p:spPr>
        <p:txBody>
          <a:bodyPr wrap="none" lIns="27093" tIns="27093" rIns="27093" bIns="27093" anchor="ctr">
            <a:spAutoFit/>
          </a:bodyPr>
          <a:lstStyle>
            <a:lvl1pPr algn="l" defTabSz="587022">
              <a:spcBef>
                <a:spcPts val="2400"/>
              </a:spcBef>
              <a:defRPr sz="5900">
                <a:solidFill>
                  <a:srgbClr val="032A44"/>
                </a:solidFill>
                <a:latin typeface="Gotham Narrow Medium"/>
                <a:ea typeface="Gotham Narrow Medium"/>
                <a:cs typeface="Gotham Narrow Medium"/>
                <a:sym typeface="Gotham Narrow Medium"/>
              </a:defRPr>
            </a:lvl1pPr>
          </a:lstStyle>
          <a:p>
            <a:pPr algn="ctr">
              <a:spcBef>
                <a:spcPts val="600"/>
              </a:spcBef>
            </a:pPr>
            <a:r>
              <a:rPr lang="en-US" sz="5400" dirty="0" smtClean="0"/>
              <a:t>Home and Personal</a:t>
            </a:r>
          </a:p>
          <a:p>
            <a:pPr algn="ctr">
              <a:spcBef>
                <a:spcPts val="600"/>
              </a:spcBef>
            </a:pPr>
            <a:r>
              <a:rPr lang="en-US" sz="5400" i="1" dirty="0" smtClean="0"/>
              <a:t>Safety</a:t>
            </a:r>
            <a:endParaRPr sz="54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 y="5094515"/>
            <a:ext cx="6752630" cy="111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72428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887790" y="1188720"/>
            <a:ext cx="11704320" cy="1046318"/>
          </a:xfrm>
        </p:spPr>
        <p:txBody>
          <a:bodyPr/>
          <a:lstStyle/>
          <a:p>
            <a:pPr eaLnBrk="1" hangingPunct="1"/>
            <a:r>
              <a:rPr lang="en-US" altLang="en-US" sz="5120" dirty="0">
                <a:latin typeface="Arial" panose="020B0604020202020204" pitchFamily="34" charset="0"/>
                <a:cs typeface="Arial" panose="020B0604020202020204" pitchFamily="34" charset="0"/>
              </a:rPr>
              <a:t>Fire Prevention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7790" y="2455818"/>
            <a:ext cx="11704320" cy="6436925"/>
          </a:xfrm>
        </p:spPr>
        <p:txBody>
          <a:bodyPr rtlCol="0">
            <a:normAutofit/>
          </a:bodyPr>
          <a:lstStyle/>
          <a:p>
            <a:pPr marL="406394" indent="-406394">
              <a:lnSpc>
                <a:spcPct val="150000"/>
              </a:lnSpc>
              <a:buFont typeface="Wingdings 3" charset="2"/>
              <a:buChar char=""/>
              <a:defRPr/>
            </a:pPr>
            <a:r>
              <a:rPr lang="en-US" sz="2900" dirty="0" smtClean="0">
                <a:solidFill>
                  <a:schemeClr val="tx1">
                    <a:lumMod val="75000"/>
                    <a:lumOff val="25000"/>
                  </a:schemeClr>
                </a:solidFill>
                <a:latin typeface="Arial" pitchFamily="34" charset="0"/>
                <a:cs typeface="Arial" pitchFamily="34" charset="0"/>
              </a:rPr>
              <a:t>Store </a:t>
            </a:r>
            <a:r>
              <a:rPr lang="en-US" sz="2900" dirty="0">
                <a:solidFill>
                  <a:schemeClr val="tx1">
                    <a:lumMod val="75000"/>
                    <a:lumOff val="25000"/>
                  </a:schemeClr>
                </a:solidFill>
                <a:latin typeface="Arial" pitchFamily="34" charset="0"/>
                <a:cs typeface="Arial" pitchFamily="34" charset="0"/>
              </a:rPr>
              <a:t>filled gasoline containers, </a:t>
            </a:r>
            <a:r>
              <a:rPr lang="en-US" sz="2900" dirty="0" smtClean="0">
                <a:solidFill>
                  <a:schemeClr val="tx1">
                    <a:lumMod val="75000"/>
                    <a:lumOff val="25000"/>
                  </a:schemeClr>
                </a:solidFill>
                <a:latin typeface="Arial" pitchFamily="34" charset="0"/>
                <a:cs typeface="Arial" pitchFamily="34" charset="0"/>
              </a:rPr>
              <a:t>firewood, </a:t>
            </a:r>
            <a:r>
              <a:rPr lang="en-US" sz="2900" dirty="0">
                <a:solidFill>
                  <a:schemeClr val="tx1">
                    <a:lumMod val="75000"/>
                    <a:lumOff val="25000"/>
                  </a:schemeClr>
                </a:solidFill>
                <a:latin typeface="Arial" pitchFamily="34" charset="0"/>
                <a:cs typeface="Arial" pitchFamily="34" charset="0"/>
              </a:rPr>
              <a:t>and any other explosive or combustible items away from your home or attached garage.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Have your heating system and fireplace serviced at the end of each summer so you can be sure they are safe to operate before the temperatures dip.</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Keep your yard free of dead vegetation, twigs, straw, leaves, etc., as these items can pose fire risks.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Be sure to keep the lid on your trash can closed. </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170359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975360" y="1290643"/>
            <a:ext cx="11704320" cy="1007130"/>
          </a:xfrm>
        </p:spPr>
        <p:txBody>
          <a:bodyPr/>
          <a:lstStyle/>
          <a:p>
            <a:pPr eaLnBrk="1" hangingPunct="1"/>
            <a:r>
              <a:rPr lang="en-US" altLang="en-US" sz="5120" dirty="0">
                <a:latin typeface="Arial" panose="020B0604020202020204" pitchFamily="34" charset="0"/>
                <a:cs typeface="Arial" panose="020B0604020202020204" pitchFamily="34" charset="0"/>
              </a:rPr>
              <a:t>Electrical Safety</a:t>
            </a:r>
          </a:p>
        </p:txBody>
      </p:sp>
      <p:sp>
        <p:nvSpPr>
          <p:cNvPr id="25603" name="Content Placeholder 2"/>
          <p:cNvSpPr>
            <a:spLocks noGrp="1"/>
          </p:cNvSpPr>
          <p:nvPr>
            <p:ph idx="1"/>
          </p:nvPr>
        </p:nvSpPr>
        <p:spPr>
          <a:xfrm>
            <a:off x="975360" y="3279745"/>
            <a:ext cx="5592516" cy="4766976"/>
          </a:xfrm>
        </p:spPr>
        <p:txBody>
          <a:bodyPr rtlCol="0">
            <a:noAutofit/>
          </a:bodyPr>
          <a:lstStyle/>
          <a:p>
            <a:pPr marL="0" indent="0">
              <a:lnSpc>
                <a:spcPct val="150000"/>
              </a:lnSpc>
              <a:buNone/>
              <a:defRPr/>
            </a:pPr>
            <a:r>
              <a:rPr lang="en-US" altLang="en-US" sz="2900" dirty="0">
                <a:latin typeface="Arial" panose="020B0604020202020204" pitchFamily="34" charset="0"/>
                <a:cs typeface="Arial" panose="020B0604020202020204" pitchFamily="34" charset="0"/>
              </a:rPr>
              <a:t>Safety concerns associated with electricity are related to both fire safety and personal safety. Take care to avoid electrical problems that could result in fires or cause injury to members of your household. </a:t>
            </a: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9189" y="2466219"/>
            <a:ext cx="4632960" cy="639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12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975360" y="1135306"/>
            <a:ext cx="8453120" cy="1170432"/>
          </a:xfrm>
        </p:spPr>
        <p:txBody>
          <a:bodyPr/>
          <a:lstStyle/>
          <a:p>
            <a:pPr eaLnBrk="1" hangingPunct="1"/>
            <a:r>
              <a:rPr lang="en-US" altLang="en-US" sz="5120" dirty="0">
                <a:latin typeface="Arial" panose="020B0604020202020204" pitchFamily="34" charset="0"/>
                <a:cs typeface="Arial" panose="020B0604020202020204" pitchFamily="34" charset="0"/>
              </a:rPr>
              <a:t>Electrical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5360" y="3065417"/>
            <a:ext cx="11704320" cy="5621383"/>
          </a:xfrm>
        </p:spPr>
        <p:txBody>
          <a:bodyPr rtlCol="0">
            <a:noAutofit/>
          </a:bodyPr>
          <a:lstStyle/>
          <a:p>
            <a:pPr marL="406394" indent="-406394">
              <a:lnSpc>
                <a:spcPct val="150000"/>
              </a:lnSpc>
              <a:buFont typeface="Wingdings 3" charset="2"/>
              <a:buChar char=""/>
              <a:defRPr/>
            </a:pPr>
            <a:r>
              <a:rPr lang="en-US" sz="2700" dirty="0">
                <a:solidFill>
                  <a:schemeClr val="tx1">
                    <a:lumMod val="75000"/>
                    <a:lumOff val="25000"/>
                  </a:schemeClr>
                </a:solidFill>
                <a:latin typeface="Arial" pitchFamily="34" charset="0"/>
                <a:cs typeface="Arial" pitchFamily="34" charset="0"/>
              </a:rPr>
              <a:t>Use extension cords only as directed, being careful not to exceed recommended </a:t>
            </a:r>
            <a:r>
              <a:rPr lang="en-US" sz="2700" dirty="0" smtClean="0">
                <a:solidFill>
                  <a:schemeClr val="tx1">
                    <a:lumMod val="75000"/>
                    <a:lumOff val="25000"/>
                  </a:schemeClr>
                </a:solidFill>
                <a:latin typeface="Arial" pitchFamily="34" charset="0"/>
                <a:cs typeface="Arial" pitchFamily="34" charset="0"/>
              </a:rPr>
              <a:t>wattage.</a:t>
            </a:r>
            <a:endParaRPr lang="en-US" sz="2700" dirty="0">
              <a:solidFill>
                <a:schemeClr val="tx1">
                  <a:lumMod val="75000"/>
                  <a:lumOff val="25000"/>
                </a:schemeClr>
              </a:solidFill>
              <a:latin typeface="Arial" pitchFamily="34" charset="0"/>
              <a:cs typeface="Arial" pitchFamily="34" charset="0"/>
            </a:endParaRPr>
          </a:p>
          <a:p>
            <a:pPr marL="406394" indent="-406394">
              <a:lnSpc>
                <a:spcPct val="150000"/>
              </a:lnSpc>
              <a:buFont typeface="Wingdings 3" charset="2"/>
              <a:buChar char=""/>
              <a:defRPr/>
            </a:pPr>
            <a:r>
              <a:rPr lang="en-US" sz="2700" dirty="0">
                <a:solidFill>
                  <a:schemeClr val="tx1">
                    <a:lumMod val="75000"/>
                    <a:lumOff val="25000"/>
                  </a:schemeClr>
                </a:solidFill>
                <a:latin typeface="Arial" pitchFamily="34" charset="0"/>
                <a:cs typeface="Arial" pitchFamily="34" charset="0"/>
              </a:rPr>
              <a:t>Do not place power cords under rugs or coil them up while in use. </a:t>
            </a:r>
          </a:p>
          <a:p>
            <a:pPr marL="406394" indent="-406394">
              <a:lnSpc>
                <a:spcPct val="150000"/>
              </a:lnSpc>
              <a:buFont typeface="Wingdings 3" charset="2"/>
              <a:buChar char=""/>
              <a:defRPr/>
            </a:pPr>
            <a:r>
              <a:rPr lang="en-US" sz="2700" dirty="0">
                <a:solidFill>
                  <a:schemeClr val="tx1">
                    <a:lumMod val="75000"/>
                    <a:lumOff val="25000"/>
                  </a:schemeClr>
                </a:solidFill>
                <a:latin typeface="Arial" pitchFamily="34" charset="0"/>
                <a:cs typeface="Arial" pitchFamily="34" charset="0"/>
              </a:rPr>
              <a:t>Make sure that all of the outlets used by your appliances are grounded.</a:t>
            </a:r>
          </a:p>
          <a:p>
            <a:pPr marL="406394" indent="-406394">
              <a:lnSpc>
                <a:spcPct val="150000"/>
              </a:lnSpc>
              <a:buFont typeface="Wingdings 3" charset="2"/>
              <a:buChar char=""/>
              <a:defRPr/>
            </a:pPr>
            <a:r>
              <a:rPr lang="en-US" sz="2700" dirty="0">
                <a:solidFill>
                  <a:schemeClr val="tx1">
                    <a:lumMod val="75000"/>
                    <a:lumOff val="25000"/>
                  </a:schemeClr>
                </a:solidFill>
                <a:latin typeface="Arial" pitchFamily="34" charset="0"/>
                <a:cs typeface="Arial" pitchFamily="34" charset="0"/>
              </a:rPr>
              <a:t>Regularly check ground fault circuit interrupters (</a:t>
            </a:r>
            <a:r>
              <a:rPr lang="en-US" sz="2700" dirty="0" smtClean="0">
                <a:solidFill>
                  <a:schemeClr val="tx1">
                    <a:lumMod val="75000"/>
                    <a:lumOff val="25000"/>
                  </a:schemeClr>
                </a:solidFill>
                <a:latin typeface="Arial" pitchFamily="34" charset="0"/>
                <a:cs typeface="Arial" pitchFamily="34" charset="0"/>
              </a:rPr>
              <a:t>GFCI).</a:t>
            </a:r>
            <a:endParaRPr lang="en-US" sz="2700" dirty="0">
              <a:solidFill>
                <a:schemeClr val="tx1">
                  <a:lumMod val="75000"/>
                  <a:lumOff val="25000"/>
                </a:schemeClr>
              </a:solidFill>
              <a:latin typeface="Arial" pitchFamily="34" charset="0"/>
              <a:cs typeface="Arial" pitchFamily="34" charset="0"/>
            </a:endParaRPr>
          </a:p>
          <a:p>
            <a:pPr marL="406394" indent="-406394">
              <a:lnSpc>
                <a:spcPct val="150000"/>
              </a:lnSpc>
              <a:buFont typeface="Wingdings 3" charset="2"/>
              <a:buChar char=""/>
              <a:defRPr/>
            </a:pPr>
            <a:r>
              <a:rPr lang="en-US" sz="2700" dirty="0">
                <a:solidFill>
                  <a:schemeClr val="tx1">
                    <a:lumMod val="75000"/>
                    <a:lumOff val="25000"/>
                  </a:schemeClr>
                </a:solidFill>
                <a:latin typeface="Arial" pitchFamily="34" charset="0"/>
                <a:cs typeface="Arial" pitchFamily="34" charset="0"/>
              </a:rPr>
              <a:t>Place covers over electrical outlets that are not in use.</a:t>
            </a:r>
          </a:p>
          <a:p>
            <a:pPr marL="406394" indent="-406394">
              <a:lnSpc>
                <a:spcPct val="150000"/>
              </a:lnSpc>
              <a:buFont typeface="Wingdings 3" charset="2"/>
              <a:buChar char=""/>
              <a:defRPr/>
            </a:pPr>
            <a:r>
              <a:rPr lang="en-US" sz="2700" dirty="0">
                <a:solidFill>
                  <a:schemeClr val="tx1">
                    <a:lumMod val="75000"/>
                    <a:lumOff val="25000"/>
                  </a:schemeClr>
                </a:solidFill>
                <a:latin typeface="Arial" pitchFamily="34" charset="0"/>
                <a:cs typeface="Arial" pitchFamily="34" charset="0"/>
              </a:rPr>
              <a:t>Never cut or alter a plug in order to get it to fit into an electrical outlet.</a:t>
            </a:r>
          </a:p>
          <a:p>
            <a:pPr marL="0" indent="0">
              <a:buNone/>
              <a:defRPr/>
            </a:pPr>
            <a:endParaRPr lang="en-US" sz="2700" dirty="0" smtClean="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64222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1052769" y="1396436"/>
            <a:ext cx="11704320" cy="902627"/>
          </a:xfrm>
        </p:spPr>
        <p:txBody>
          <a:bodyPr/>
          <a:lstStyle/>
          <a:p>
            <a:pPr eaLnBrk="1" hangingPunct="1"/>
            <a:r>
              <a:rPr lang="en-US" altLang="en-US" sz="5120" dirty="0">
                <a:latin typeface="Arial" panose="020B0604020202020204" pitchFamily="34" charset="0"/>
                <a:cs typeface="Arial" panose="020B0604020202020204" pitchFamily="34" charset="0"/>
              </a:rPr>
              <a:t>Kitchen Safety</a:t>
            </a:r>
          </a:p>
        </p:txBody>
      </p:sp>
      <p:sp>
        <p:nvSpPr>
          <p:cNvPr id="27651" name="Content Placeholder 2"/>
          <p:cNvSpPr>
            <a:spLocks noGrp="1"/>
          </p:cNvSpPr>
          <p:nvPr>
            <p:ph idx="1"/>
          </p:nvPr>
        </p:nvSpPr>
        <p:spPr>
          <a:xfrm>
            <a:off x="948267" y="3335866"/>
            <a:ext cx="5635413" cy="4831644"/>
          </a:xfrm>
        </p:spPr>
        <p:txBody>
          <a:bodyPr rtlCol="0">
            <a:noAutofit/>
          </a:bodyPr>
          <a:lstStyle/>
          <a:p>
            <a:pPr marL="0" indent="0">
              <a:lnSpc>
                <a:spcPct val="150000"/>
              </a:lnSpc>
              <a:buNone/>
              <a:defRPr/>
            </a:pPr>
            <a:r>
              <a:rPr lang="en-US" altLang="en-US" sz="2900" dirty="0">
                <a:latin typeface="Arial" panose="020B0604020202020204" pitchFamily="34" charset="0"/>
                <a:cs typeface="Arial" panose="020B0604020202020204" pitchFamily="34" charset="0"/>
              </a:rPr>
              <a:t>Most people spend more time in the kitchen than in any other room of the home. With all of the potential safety risks in this room, it deserves special attention in any discussion of home safety. </a:t>
            </a: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774" y="3322319"/>
            <a:ext cx="5865707" cy="48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72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975360" y="1233424"/>
            <a:ext cx="8453120" cy="1170432"/>
          </a:xfrm>
        </p:spPr>
        <p:txBody>
          <a:bodyPr/>
          <a:lstStyle/>
          <a:p>
            <a:pPr eaLnBrk="1" hangingPunct="1"/>
            <a:r>
              <a:rPr lang="en-US" altLang="en-US" sz="5120" dirty="0">
                <a:latin typeface="Arial" panose="020B0604020202020204" pitchFamily="34" charset="0"/>
                <a:cs typeface="Arial" panose="020B0604020202020204" pitchFamily="34" charset="0"/>
              </a:rPr>
              <a:t>Kitchen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5360" y="2738463"/>
            <a:ext cx="11704320" cy="6436925"/>
          </a:xfrm>
        </p:spPr>
        <p:txBody>
          <a:bodyPr rtlCol="0">
            <a:normAutofit/>
          </a:bodyPr>
          <a:lstStyle/>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Store all sharp cooking utensils and serving ware in locations that cannot be easily accessed by children.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Make sure that knives are placed in storage areas with the blades pointing to the back, so the first thing you touch when reaching in is the handle.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Keep your refrigerator between 34 and 40 degrees Fahrenheit.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Keep your freezer between -10 and -20 degrees Fahrenheit. </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802628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975360" y="1233424"/>
            <a:ext cx="8453120" cy="1170432"/>
          </a:xfrm>
        </p:spPr>
        <p:txBody>
          <a:bodyPr/>
          <a:lstStyle/>
          <a:p>
            <a:pPr eaLnBrk="1" hangingPunct="1"/>
            <a:r>
              <a:rPr lang="en-US" altLang="en-US" sz="5120" dirty="0">
                <a:latin typeface="Arial" panose="020B0604020202020204" pitchFamily="34" charset="0"/>
                <a:cs typeface="Arial" panose="020B0604020202020204" pitchFamily="34" charset="0"/>
              </a:rPr>
              <a:t>Kitchen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5360" y="2725397"/>
            <a:ext cx="11704320" cy="6436925"/>
          </a:xfrm>
        </p:spPr>
        <p:txBody>
          <a:bodyPr rtlCol="0">
            <a:normAutofit/>
          </a:bodyPr>
          <a:lstStyle/>
          <a:p>
            <a:pPr marL="406394" indent="-406394">
              <a:lnSpc>
                <a:spcPct val="150000"/>
              </a:lnSpc>
              <a:buFont typeface="Wingdings 3" charset="2"/>
              <a:buChar char=""/>
              <a:defRPr/>
            </a:pPr>
            <a:r>
              <a:rPr lang="en-US" sz="2900" dirty="0" smtClean="0">
                <a:solidFill>
                  <a:schemeClr val="tx1">
                    <a:lumMod val="75000"/>
                    <a:lumOff val="25000"/>
                  </a:schemeClr>
                </a:solidFill>
                <a:latin typeface="Arial" pitchFamily="34" charset="0"/>
                <a:cs typeface="Arial" pitchFamily="34" charset="0"/>
              </a:rPr>
              <a:t>Avoid </a:t>
            </a:r>
            <a:r>
              <a:rPr lang="en-US" sz="2900" dirty="0">
                <a:solidFill>
                  <a:schemeClr val="tx1">
                    <a:lumMod val="75000"/>
                    <a:lumOff val="25000"/>
                  </a:schemeClr>
                </a:solidFill>
                <a:latin typeface="Arial" pitchFamily="34" charset="0"/>
                <a:cs typeface="Arial" pitchFamily="34" charset="0"/>
              </a:rPr>
              <a:t>thawing frozen food at room temperature, instead allowing it to thaw in the refrigerator or using your microwave.</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Do not use food products past their expiration date, being aware that foods spoil more rapidly once they have been opened.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Install child proofing devices on cabinets if you have young children or pets who are able to get into cabinet doors.</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002780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975360" y="1239681"/>
            <a:ext cx="11704320" cy="1046318"/>
          </a:xfrm>
        </p:spPr>
        <p:txBody>
          <a:bodyPr/>
          <a:lstStyle/>
          <a:p>
            <a:pPr eaLnBrk="1" hangingPunct="1"/>
            <a:r>
              <a:rPr lang="en-US" altLang="en-US" sz="5120" dirty="0">
                <a:latin typeface="Arial" panose="020B0604020202020204" pitchFamily="34" charset="0"/>
                <a:cs typeface="Arial" panose="020B0604020202020204" pitchFamily="34" charset="0"/>
              </a:rPr>
              <a:t>Slip and Fall Safety</a:t>
            </a:r>
          </a:p>
        </p:txBody>
      </p:sp>
      <p:sp>
        <p:nvSpPr>
          <p:cNvPr id="29699" name="Content Placeholder 2"/>
          <p:cNvSpPr>
            <a:spLocks noGrp="1"/>
          </p:cNvSpPr>
          <p:nvPr>
            <p:ph idx="1"/>
          </p:nvPr>
        </p:nvSpPr>
        <p:spPr>
          <a:xfrm>
            <a:off x="975360" y="3316998"/>
            <a:ext cx="5635413" cy="3297646"/>
          </a:xfrm>
        </p:spPr>
        <p:txBody>
          <a:bodyPr rtlCol="0">
            <a:noAutofit/>
          </a:bodyPr>
          <a:lstStyle/>
          <a:p>
            <a:pPr marL="0" indent="0">
              <a:lnSpc>
                <a:spcPct val="150000"/>
              </a:lnSpc>
              <a:buNone/>
              <a:defRPr/>
            </a:pPr>
            <a:r>
              <a:rPr lang="en-US" altLang="en-US" sz="2900" dirty="0">
                <a:latin typeface="Arial" panose="020B0604020202020204" pitchFamily="34" charset="0"/>
                <a:cs typeface="Arial" panose="020B0604020202020204" pitchFamily="34" charset="0"/>
              </a:rPr>
              <a:t>Many home injuries occur as a result of slips, trips and falls. Take steps to reduce this significant risk in your household. </a:t>
            </a:r>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2385181"/>
            <a:ext cx="5709921" cy="516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326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975359" y="1120703"/>
            <a:ext cx="11107783" cy="1170432"/>
          </a:xfrm>
        </p:spPr>
        <p:txBody>
          <a:bodyPr/>
          <a:lstStyle/>
          <a:p>
            <a:pPr eaLnBrk="1" hangingPunct="1"/>
            <a:r>
              <a:rPr lang="en-US" altLang="en-US" sz="5120" dirty="0">
                <a:latin typeface="Arial" panose="020B0604020202020204" pitchFamily="34" charset="0"/>
                <a:cs typeface="Arial" panose="020B0604020202020204" pitchFamily="34" charset="0"/>
              </a:rPr>
              <a:t>Slip and Fall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5359" y="2607249"/>
            <a:ext cx="11704320" cy="6436925"/>
          </a:xfrm>
        </p:spPr>
        <p:txBody>
          <a:bodyPr rtlCol="0">
            <a:normAutofit/>
          </a:bodyPr>
          <a:lstStyle/>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Ensure that each room of your home has proper lighting.</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Ensure all interior and exterior stairway handrails are firmly affixed to the wall.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Make sure throw rugs are firmly affixed to the floor, or remove them.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Place “wet floor” signs out when areas are drying as a result of being mopped or having something spilled on them. </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844300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975359" y="1068452"/>
            <a:ext cx="11107783" cy="1170432"/>
          </a:xfrm>
        </p:spPr>
        <p:txBody>
          <a:bodyPr/>
          <a:lstStyle/>
          <a:p>
            <a:pPr eaLnBrk="1" hangingPunct="1"/>
            <a:r>
              <a:rPr lang="en-US" altLang="en-US" sz="5120" dirty="0">
                <a:latin typeface="Arial" panose="020B0604020202020204" pitchFamily="34" charset="0"/>
                <a:cs typeface="Arial" panose="020B0604020202020204" pitchFamily="34" charset="0"/>
              </a:rPr>
              <a:t>Slip and Fall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5359" y="2607249"/>
            <a:ext cx="11704320" cy="6436925"/>
          </a:xfrm>
        </p:spPr>
        <p:txBody>
          <a:bodyPr rtlCol="0">
            <a:normAutofit/>
          </a:bodyPr>
          <a:lstStyle/>
          <a:p>
            <a:pPr marL="406394" indent="-406394">
              <a:lnSpc>
                <a:spcPct val="150000"/>
              </a:lnSpc>
              <a:buFont typeface="Wingdings 3" charset="2"/>
              <a:buChar char=""/>
              <a:defRPr/>
            </a:pPr>
            <a:r>
              <a:rPr lang="en-US" sz="2900" dirty="0" smtClean="0">
                <a:solidFill>
                  <a:schemeClr val="tx1">
                    <a:lumMod val="75000"/>
                    <a:lumOff val="25000"/>
                  </a:schemeClr>
                </a:solidFill>
                <a:latin typeface="Arial" pitchFamily="34" charset="0"/>
                <a:cs typeface="Arial" pitchFamily="34" charset="0"/>
              </a:rPr>
              <a:t>Periodically </a:t>
            </a:r>
            <a:r>
              <a:rPr lang="en-US" sz="2900" dirty="0">
                <a:solidFill>
                  <a:schemeClr val="tx1">
                    <a:lumMod val="75000"/>
                    <a:lumOff val="25000"/>
                  </a:schemeClr>
                </a:solidFill>
                <a:latin typeface="Arial" pitchFamily="34" charset="0"/>
                <a:cs typeface="Arial" pitchFamily="34" charset="0"/>
              </a:rPr>
              <a:t>check door thresholds to ensure they are firmly held in place and that the flooring beneath them is not loose or fraying.</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Get each household member in the habit of picking up after themselves so that items aren’t left on the floor in trafficked areas.</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Alert household members about the importance of keeping walkways clear so they’ll pick up any items they see in the way, not just ones they are personally responsible for.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Avoid leaving electrical cords in areas where people walk. </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023383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927948" y="1152515"/>
            <a:ext cx="11704320" cy="1098570"/>
          </a:xfrm>
        </p:spPr>
        <p:txBody>
          <a:bodyPr/>
          <a:lstStyle/>
          <a:p>
            <a:pPr eaLnBrk="1" hangingPunct="1"/>
            <a:r>
              <a:rPr lang="en-US" altLang="en-US" sz="5120" dirty="0">
                <a:latin typeface="Arial" panose="020B0604020202020204" pitchFamily="34" charset="0"/>
                <a:cs typeface="Arial" panose="020B0604020202020204" pitchFamily="34" charset="0"/>
              </a:rPr>
              <a:t>Home Invasion Safety</a:t>
            </a:r>
          </a:p>
        </p:txBody>
      </p:sp>
      <p:sp>
        <p:nvSpPr>
          <p:cNvPr id="31747" name="Content Placeholder 2"/>
          <p:cNvSpPr>
            <a:spLocks noGrp="1"/>
          </p:cNvSpPr>
          <p:nvPr>
            <p:ph idx="1"/>
          </p:nvPr>
        </p:nvSpPr>
        <p:spPr>
          <a:xfrm>
            <a:off x="866987" y="3546767"/>
            <a:ext cx="5635413" cy="3445207"/>
          </a:xfrm>
        </p:spPr>
        <p:txBody>
          <a:bodyPr rtlCol="0">
            <a:noAutofit/>
          </a:bodyPr>
          <a:lstStyle/>
          <a:p>
            <a:pPr marL="0" indent="0">
              <a:lnSpc>
                <a:spcPct val="150000"/>
              </a:lnSpc>
              <a:buNone/>
              <a:defRPr/>
            </a:pPr>
            <a:r>
              <a:rPr lang="en-US" altLang="en-US" sz="2900" dirty="0">
                <a:latin typeface="Arial" panose="020B0604020202020204" pitchFamily="34" charset="0"/>
                <a:cs typeface="Arial" panose="020B0604020202020204" pitchFamily="34" charset="0"/>
              </a:rPr>
              <a:t>Takings steps to prevent your home from being targeted by burglars is an important part of any comprehensive approach to home safety. </a:t>
            </a:r>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0108" y="2560036"/>
            <a:ext cx="5804747" cy="541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0374" y="7759336"/>
            <a:ext cx="2817707" cy="105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081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975360" y="1435624"/>
            <a:ext cx="11704320" cy="876501"/>
          </a:xfrm>
        </p:spPr>
        <p:txBody>
          <a:bodyPr/>
          <a:lstStyle/>
          <a:p>
            <a:pPr eaLnBrk="1" hangingPunct="1"/>
            <a:r>
              <a:rPr lang="en-US" altLang="en-US" sz="5120" dirty="0">
                <a:latin typeface="Arial" panose="020B0604020202020204" pitchFamily="34" charset="0"/>
                <a:cs typeface="Arial" panose="020B0604020202020204" pitchFamily="34" charset="0"/>
              </a:rPr>
              <a:t>Stay Safe at Home</a:t>
            </a:r>
          </a:p>
        </p:txBody>
      </p:sp>
      <p:sp>
        <p:nvSpPr>
          <p:cNvPr id="3" name="Content Placeholder 2"/>
          <p:cNvSpPr>
            <a:spLocks noGrp="1"/>
          </p:cNvSpPr>
          <p:nvPr>
            <p:ph idx="1"/>
          </p:nvPr>
        </p:nvSpPr>
        <p:spPr>
          <a:xfrm>
            <a:off x="866987" y="3511491"/>
            <a:ext cx="5960533" cy="4146246"/>
          </a:xfrm>
        </p:spPr>
        <p:txBody>
          <a:bodyPr rtlCol="0">
            <a:normAutofit fontScale="62500" lnSpcReduction="20000"/>
          </a:bodyPr>
          <a:lstStyle/>
          <a:p>
            <a:pPr marL="0" indent="0" algn="just">
              <a:lnSpc>
                <a:spcPct val="170000"/>
              </a:lnSpc>
              <a:buNone/>
              <a:defRPr/>
            </a:pPr>
            <a:r>
              <a:rPr lang="en-US" sz="4693" dirty="0" smtClean="0">
                <a:solidFill>
                  <a:schemeClr val="tx1">
                    <a:lumMod val="75000"/>
                    <a:lumOff val="25000"/>
                  </a:schemeClr>
                </a:solidFill>
                <a:latin typeface="Arial" pitchFamily="34" charset="0"/>
                <a:cs typeface="Arial" pitchFamily="34" charset="0"/>
              </a:rPr>
              <a:t>Home </a:t>
            </a:r>
            <a:r>
              <a:rPr lang="en-US" sz="4693" dirty="0">
                <a:solidFill>
                  <a:schemeClr val="tx1">
                    <a:lumMod val="75000"/>
                    <a:lumOff val="25000"/>
                  </a:schemeClr>
                </a:solidFill>
                <a:latin typeface="Arial" pitchFamily="34" charset="0"/>
                <a:cs typeface="Arial" pitchFamily="34" charset="0"/>
              </a:rPr>
              <a:t>safety is an important topic that needs to be “top of mind” in every household. Learn and follow important safety tips to help keep yourself and your family members as safe as possible at all times. </a:t>
            </a:r>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4267" y="3142827"/>
            <a:ext cx="5527040" cy="48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230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921173" y="1423690"/>
            <a:ext cx="11704320" cy="837313"/>
          </a:xfrm>
        </p:spPr>
        <p:txBody>
          <a:bodyPr/>
          <a:lstStyle/>
          <a:p>
            <a:pPr eaLnBrk="1" hangingPunct="1"/>
            <a:r>
              <a:rPr lang="en-US" altLang="en-US" sz="5120" dirty="0">
                <a:latin typeface="Arial" panose="020B0604020202020204" pitchFamily="34" charset="0"/>
                <a:cs typeface="Arial" panose="020B0604020202020204" pitchFamily="34" charset="0"/>
              </a:rPr>
              <a:t>Home Invasion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1173" y="2602250"/>
            <a:ext cx="12029440" cy="6451439"/>
          </a:xfrm>
        </p:spPr>
        <p:txBody>
          <a:bodyPr rtlCol="0">
            <a:noAutofit/>
          </a:bodyPr>
          <a:lstStyle/>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Do not leave keys to your home under the doormat, hanging on nails, placed in potted plants, or any other areas outside your home. </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When having your car serviced, do not leave your entire key ring; instead only give the key to your vehicle to the service technician. </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Install peep holes in your doors so that you never have to open the door without being sure of who is on the other side. </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Consider installing a burglar alarm system. </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Avoid leaving notes on the door alerting friends, delivery drivers, etc. that you are not in and when you expect to return. </a:t>
            </a:r>
          </a:p>
          <a:p>
            <a:pPr marL="0" indent="0">
              <a:lnSpc>
                <a:spcPct val="150000"/>
              </a:lnSpc>
              <a:buNone/>
              <a:defRPr/>
            </a:pPr>
            <a:endParaRPr lang="en-US" sz="2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5772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921173" y="1423690"/>
            <a:ext cx="11704320" cy="837313"/>
          </a:xfrm>
        </p:spPr>
        <p:txBody>
          <a:bodyPr/>
          <a:lstStyle/>
          <a:p>
            <a:pPr eaLnBrk="1" hangingPunct="1"/>
            <a:r>
              <a:rPr lang="en-US" altLang="en-US" sz="5120" dirty="0">
                <a:latin typeface="Arial" panose="020B0604020202020204" pitchFamily="34" charset="0"/>
                <a:cs typeface="Arial" panose="020B0604020202020204" pitchFamily="34" charset="0"/>
              </a:rPr>
              <a:t>Home Invasion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1173" y="2261003"/>
            <a:ext cx="12029440" cy="3982559"/>
          </a:xfrm>
        </p:spPr>
        <p:txBody>
          <a:bodyPr rtlCol="0">
            <a:noAutofit/>
          </a:bodyPr>
          <a:lstStyle/>
          <a:p>
            <a:pPr marL="406394" indent="-406394">
              <a:lnSpc>
                <a:spcPct val="150000"/>
              </a:lnSpc>
              <a:buFont typeface="Wingdings 3" charset="2"/>
              <a:buChar char=""/>
              <a:defRPr/>
            </a:pPr>
            <a:r>
              <a:rPr lang="en-US" sz="2400" dirty="0" smtClean="0">
                <a:solidFill>
                  <a:schemeClr val="tx1">
                    <a:lumMod val="75000"/>
                    <a:lumOff val="25000"/>
                  </a:schemeClr>
                </a:solidFill>
                <a:cs typeface="Arial" pitchFamily="34" charset="0"/>
              </a:rPr>
              <a:t>Don’t </a:t>
            </a:r>
            <a:r>
              <a:rPr lang="en-US" sz="2400" dirty="0">
                <a:solidFill>
                  <a:schemeClr val="tx1">
                    <a:lumMod val="75000"/>
                    <a:lumOff val="25000"/>
                  </a:schemeClr>
                </a:solidFill>
                <a:cs typeface="Arial" pitchFamily="34" charset="0"/>
              </a:rPr>
              <a:t>allow mail and newspapers to pile up when you are out of town; have someone gather them for you if you are going to be away.</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Turn down the ringer on your home phone when you are out so that a loud, unanswered phone does not alert potential intruders that the property is empty.</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Do not leave valuables lying around or in areas where they are visible through doors or curtains. </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Keep the doors and windows to your home closed and locked when you are not using them and when you are not at home.</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Plant shrubs beneath your windows to make it difficult for potential burglars to gain access through windows. </a:t>
            </a:r>
          </a:p>
          <a:p>
            <a:pPr marL="406394" indent="-406394">
              <a:lnSpc>
                <a:spcPct val="150000"/>
              </a:lnSpc>
              <a:buFont typeface="Wingdings 3" charset="2"/>
              <a:buChar char=""/>
              <a:defRPr/>
            </a:pPr>
            <a:r>
              <a:rPr lang="en-US" sz="2400" dirty="0">
                <a:solidFill>
                  <a:schemeClr val="tx1">
                    <a:lumMod val="75000"/>
                    <a:lumOff val="25000"/>
                  </a:schemeClr>
                </a:solidFill>
                <a:cs typeface="Arial" pitchFamily="34" charset="0"/>
              </a:rPr>
              <a:t>Keep your garage door pulled down. </a:t>
            </a:r>
          </a:p>
          <a:p>
            <a:pPr marL="0" indent="0">
              <a:lnSpc>
                <a:spcPct val="150000"/>
              </a:lnSpc>
              <a:buNone/>
              <a:defRPr/>
            </a:pPr>
            <a:endParaRPr lang="en-US" sz="2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848219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870858" y="1542674"/>
            <a:ext cx="8453120" cy="758807"/>
          </a:xfrm>
        </p:spPr>
        <p:txBody>
          <a:bodyPr/>
          <a:lstStyle/>
          <a:p>
            <a:pPr eaLnBrk="1" hangingPunct="1"/>
            <a:r>
              <a:rPr lang="en-US" altLang="en-US" sz="5120" dirty="0" smtClean="0"/>
              <a:t>Gardening</a:t>
            </a:r>
            <a:endParaRPr lang="en-US" altLang="en-US" sz="5120" dirty="0" smtClean="0"/>
          </a:p>
        </p:txBody>
      </p:sp>
      <p:sp>
        <p:nvSpPr>
          <p:cNvPr id="20483" name="Content Placeholder 2"/>
          <p:cNvSpPr>
            <a:spLocks noGrp="1" noChangeArrowheads="1"/>
          </p:cNvSpPr>
          <p:nvPr>
            <p:ph idx="1"/>
          </p:nvPr>
        </p:nvSpPr>
        <p:spPr>
          <a:xfrm>
            <a:off x="910135" y="2301481"/>
            <a:ext cx="10403840" cy="5982208"/>
          </a:xfrm>
        </p:spPr>
        <p:txBody>
          <a:bodyPr>
            <a:normAutofit/>
          </a:bodyPr>
          <a:lstStyle/>
          <a:p>
            <a:pPr marL="406394" indent="-406394">
              <a:lnSpc>
                <a:spcPct val="150000"/>
              </a:lnSpc>
              <a:buFont typeface="Wingdings 3" panose="05040102010807070707" pitchFamily="18" charset="2"/>
              <a:buChar char=""/>
            </a:pPr>
            <a:r>
              <a:rPr lang="en-US" altLang="en-US" sz="2900" dirty="0" smtClean="0"/>
              <a:t>Wear </a:t>
            </a:r>
            <a:r>
              <a:rPr lang="en-US" altLang="en-US" sz="2900" dirty="0"/>
              <a:t>safety glasses/goggles, sturdy shoes and long </a:t>
            </a:r>
            <a:r>
              <a:rPr lang="en-US" altLang="en-US" sz="2900" dirty="0" smtClean="0"/>
              <a:t>pants. </a:t>
            </a:r>
            <a:endParaRPr lang="en-US" altLang="en-US" sz="2900" dirty="0"/>
          </a:p>
          <a:p>
            <a:pPr marL="406394" indent="-406394">
              <a:lnSpc>
                <a:spcPct val="150000"/>
              </a:lnSpc>
              <a:buFont typeface="Wingdings 3" panose="05040102010807070707" pitchFamily="18" charset="2"/>
              <a:buChar char=""/>
            </a:pPr>
            <a:r>
              <a:rPr lang="en-US" altLang="en-US" sz="2900" dirty="0"/>
              <a:t>Wear hearing protection when using </a:t>
            </a:r>
            <a:r>
              <a:rPr lang="en-US" altLang="en-US" sz="2900" dirty="0" smtClean="0"/>
              <a:t>machinery.</a:t>
            </a:r>
            <a:endParaRPr lang="en-US" altLang="en-US" sz="2900" dirty="0"/>
          </a:p>
          <a:p>
            <a:pPr marL="406394" indent="-406394">
              <a:lnSpc>
                <a:spcPct val="150000"/>
              </a:lnSpc>
              <a:buFont typeface="Wingdings 3" panose="05040102010807070707" pitchFamily="18" charset="2"/>
              <a:buChar char=""/>
            </a:pPr>
            <a:r>
              <a:rPr lang="en-US" altLang="en-US" sz="2900" dirty="0"/>
              <a:t>Wear gloves to lower risk for skin irritations, </a:t>
            </a:r>
            <a:r>
              <a:rPr lang="en-US" altLang="en-US" sz="2900" dirty="0" smtClean="0"/>
              <a:t>cuts</a:t>
            </a:r>
          </a:p>
          <a:p>
            <a:pPr marL="0" indent="0">
              <a:lnSpc>
                <a:spcPct val="150000"/>
              </a:lnSpc>
              <a:buNone/>
            </a:pPr>
            <a:r>
              <a:rPr lang="en-US" altLang="en-US" sz="2900" dirty="0"/>
              <a:t> </a:t>
            </a:r>
            <a:r>
              <a:rPr lang="en-US" altLang="en-US" sz="2900" dirty="0" smtClean="0"/>
              <a:t>  </a:t>
            </a:r>
            <a:r>
              <a:rPr lang="en-US" altLang="en-US" sz="2900" dirty="0" smtClean="0"/>
              <a:t> and </a:t>
            </a:r>
            <a:r>
              <a:rPr lang="en-US" altLang="en-US" sz="2900" dirty="0"/>
              <a:t>certain </a:t>
            </a:r>
            <a:r>
              <a:rPr lang="en-US" altLang="en-US" sz="2900" dirty="0" smtClean="0"/>
              <a:t>contaminants.</a:t>
            </a:r>
            <a:endParaRPr lang="en-US" altLang="en-US" sz="2900" dirty="0"/>
          </a:p>
          <a:p>
            <a:pPr marL="406394" indent="-406394">
              <a:lnSpc>
                <a:spcPct val="150000"/>
              </a:lnSpc>
              <a:buFont typeface="Wingdings 3" panose="05040102010807070707" pitchFamily="18" charset="2"/>
              <a:buChar char=""/>
            </a:pPr>
            <a:r>
              <a:rPr lang="en-US" altLang="en-US" sz="2900" dirty="0"/>
              <a:t>Protect yourself from mosquitoes and ticks, use DEET, wear long sleeved shirts and </a:t>
            </a:r>
            <a:r>
              <a:rPr lang="en-US" altLang="en-US" sz="2900" dirty="0" smtClean="0"/>
              <a:t>pants.</a:t>
            </a:r>
            <a:endParaRPr lang="en-US" altLang="en-US" sz="2900" dirty="0"/>
          </a:p>
          <a:p>
            <a:pPr marL="406394" indent="-406394">
              <a:lnSpc>
                <a:spcPct val="150000"/>
              </a:lnSpc>
              <a:buFont typeface="Wingdings 3" panose="05040102010807070707" pitchFamily="18" charset="2"/>
              <a:buChar char=""/>
            </a:pPr>
            <a:r>
              <a:rPr lang="en-US" altLang="en-US" sz="2900" dirty="0"/>
              <a:t>Minimize risk of sunburn and skin cancer, wear wide-brimmed hats, sun </a:t>
            </a:r>
            <a:r>
              <a:rPr lang="en-US" altLang="en-US" sz="2900" dirty="0" smtClean="0"/>
              <a:t>shades, </a:t>
            </a:r>
            <a:r>
              <a:rPr lang="en-US" altLang="en-US" sz="2900" dirty="0"/>
              <a:t>and sun </a:t>
            </a:r>
            <a:r>
              <a:rPr lang="en-US" altLang="en-US" sz="2900" dirty="0" smtClean="0"/>
              <a:t>screen.</a:t>
            </a:r>
            <a:endParaRPr lang="en-US" altLang="en-US" sz="2900" dirty="0"/>
          </a:p>
        </p:txBody>
      </p:sp>
      <p:pic>
        <p:nvPicPr>
          <p:cNvPr id="2048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1303" y="3265423"/>
            <a:ext cx="2505344" cy="20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78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975360" y="1409627"/>
            <a:ext cx="8453120" cy="850247"/>
          </a:xfrm>
        </p:spPr>
        <p:txBody>
          <a:bodyPr/>
          <a:lstStyle/>
          <a:p>
            <a:pPr eaLnBrk="1" hangingPunct="1"/>
            <a:r>
              <a:rPr lang="en-US" altLang="en-US" sz="5120" dirty="0" smtClean="0"/>
              <a:t>Boating</a:t>
            </a:r>
          </a:p>
        </p:txBody>
      </p:sp>
      <p:sp>
        <p:nvSpPr>
          <p:cNvPr id="3" name="Content Placeholder 2"/>
          <p:cNvSpPr>
            <a:spLocks noGrp="1"/>
          </p:cNvSpPr>
          <p:nvPr>
            <p:ph idx="1"/>
          </p:nvPr>
        </p:nvSpPr>
        <p:spPr>
          <a:xfrm>
            <a:off x="975360" y="2460654"/>
            <a:ext cx="11216640" cy="6188570"/>
          </a:xfrm>
        </p:spPr>
        <p:txBody>
          <a:bodyPr rtlCol="0">
            <a:noAutofit/>
          </a:bodyPr>
          <a:lstStyle/>
          <a:p>
            <a:pPr marL="0" indent="0">
              <a:buNone/>
              <a:defRPr/>
            </a:pPr>
            <a:r>
              <a:rPr lang="en-US" sz="2400" dirty="0"/>
              <a:t>When taking the family out for a boating remember to only allow </a:t>
            </a:r>
            <a:r>
              <a:rPr lang="en-US" sz="2400" dirty="0" smtClean="0"/>
              <a:t>experienced </a:t>
            </a:r>
            <a:r>
              <a:rPr lang="en-US" sz="2400" dirty="0"/>
              <a:t>operators to control the </a:t>
            </a:r>
            <a:r>
              <a:rPr lang="en-US" sz="2400" dirty="0" smtClean="0"/>
              <a:t>vessel.  Pay </a:t>
            </a:r>
            <a:r>
              <a:rPr lang="en-US" sz="2400" dirty="0"/>
              <a:t>attention, don’t be reckless and don’t speed. </a:t>
            </a:r>
            <a:endParaRPr lang="en-US" sz="2400" dirty="0" smtClean="0"/>
          </a:p>
          <a:p>
            <a:pPr marL="0" indent="0">
              <a:buNone/>
              <a:defRPr/>
            </a:pPr>
            <a:endParaRPr lang="en-US" sz="2400" dirty="0"/>
          </a:p>
          <a:p>
            <a:pPr marL="0" indent="0">
              <a:buNone/>
              <a:defRPr/>
            </a:pPr>
            <a:r>
              <a:rPr lang="en-US" sz="2400" dirty="0" smtClean="0"/>
              <a:t>Some </a:t>
            </a:r>
            <a:r>
              <a:rPr lang="en-US" sz="2400" dirty="0"/>
              <a:t>other tips to follow:</a:t>
            </a:r>
          </a:p>
          <a:p>
            <a:pPr marL="406394" indent="-406394">
              <a:lnSpc>
                <a:spcPct val="150000"/>
              </a:lnSpc>
              <a:buFont typeface="Wingdings 3" charset="2"/>
              <a:buChar char=""/>
              <a:defRPr/>
            </a:pPr>
            <a:r>
              <a:rPr lang="en-US" sz="2400" dirty="0"/>
              <a:t>Have a Fire extinguish on </a:t>
            </a:r>
            <a:r>
              <a:rPr lang="en-US" sz="2400" dirty="0" smtClean="0"/>
              <a:t>board.</a:t>
            </a:r>
            <a:endParaRPr lang="en-US" sz="2400" dirty="0"/>
          </a:p>
          <a:p>
            <a:pPr marL="406394" indent="-406394">
              <a:lnSpc>
                <a:spcPct val="150000"/>
              </a:lnSpc>
              <a:buFont typeface="Wingdings 3" charset="2"/>
              <a:buChar char=""/>
              <a:defRPr/>
            </a:pPr>
            <a:r>
              <a:rPr lang="en-US" sz="2400" dirty="0"/>
              <a:t>Make sure boat lights are </a:t>
            </a:r>
            <a:r>
              <a:rPr lang="en-US" sz="2400" dirty="0" smtClean="0"/>
              <a:t>operable.</a:t>
            </a:r>
            <a:endParaRPr lang="en-US" sz="2400" dirty="0"/>
          </a:p>
          <a:p>
            <a:pPr marL="406394" indent="-406394">
              <a:lnSpc>
                <a:spcPct val="150000"/>
              </a:lnSpc>
              <a:buFont typeface="Wingdings 3" charset="2"/>
              <a:buChar char=""/>
              <a:defRPr/>
            </a:pPr>
            <a:r>
              <a:rPr lang="en-US" sz="2400" dirty="0"/>
              <a:t>Take emergency supplies : phone, flares, first aid kits </a:t>
            </a:r>
            <a:r>
              <a:rPr lang="en-US" sz="2400" dirty="0" smtClean="0"/>
              <a:t>etc</a:t>
            </a:r>
            <a:r>
              <a:rPr lang="en-US" sz="2400" dirty="0" smtClean="0"/>
              <a:t>.</a:t>
            </a:r>
            <a:endParaRPr lang="en-US" sz="2400" dirty="0"/>
          </a:p>
          <a:p>
            <a:pPr marL="406394" indent="-406394">
              <a:lnSpc>
                <a:spcPct val="150000"/>
              </a:lnSpc>
              <a:buFont typeface="Wingdings 3" charset="2"/>
              <a:buChar char=""/>
              <a:defRPr/>
            </a:pPr>
            <a:r>
              <a:rPr lang="en-US" sz="2400" dirty="0"/>
              <a:t>Don’t overload boat with people or </a:t>
            </a:r>
            <a:r>
              <a:rPr lang="en-US" sz="2400" dirty="0" smtClean="0"/>
              <a:t>equipment.</a:t>
            </a:r>
            <a:endParaRPr lang="en-US" sz="2400" dirty="0"/>
          </a:p>
          <a:p>
            <a:pPr marL="406394" indent="-406394">
              <a:lnSpc>
                <a:spcPct val="150000"/>
              </a:lnSpc>
              <a:buFont typeface="Wingdings 3" charset="2"/>
              <a:buChar char=""/>
              <a:defRPr/>
            </a:pPr>
            <a:r>
              <a:rPr lang="en-US" sz="2400" dirty="0"/>
              <a:t>Make sure all passengers have a personal floatation device </a:t>
            </a:r>
            <a:r>
              <a:rPr lang="en-US" sz="2400" dirty="0" smtClean="0"/>
              <a:t>available.</a:t>
            </a:r>
            <a:endParaRPr lang="en-US" sz="2400" dirty="0"/>
          </a:p>
          <a:p>
            <a:pPr marL="406394" indent="-406394">
              <a:lnSpc>
                <a:spcPct val="150000"/>
              </a:lnSpc>
              <a:buFont typeface="Wingdings 3" charset="2"/>
              <a:buChar char=""/>
              <a:defRPr/>
            </a:pPr>
            <a:r>
              <a:rPr lang="en-US" sz="2400" dirty="0"/>
              <a:t>Never use alcohol or drugs before or during boat </a:t>
            </a:r>
            <a:r>
              <a:rPr lang="en-US" sz="2400" dirty="0" smtClean="0"/>
              <a:t>operations.</a:t>
            </a:r>
            <a:endParaRPr lang="en-US" sz="2400" dirty="0"/>
          </a:p>
          <a:p>
            <a:pPr marL="406394" indent="-406394">
              <a:buFont typeface="Wingdings 3" charset="2"/>
              <a:buChar char=""/>
              <a:defRPr/>
            </a:pPr>
            <a:r>
              <a:rPr lang="en-US" sz="2400" dirty="0"/>
              <a:t>Make someone on-shore aware of where you are going and </a:t>
            </a:r>
            <a:r>
              <a:rPr lang="en-US" sz="2400" dirty="0" smtClean="0"/>
              <a:t>expected</a:t>
            </a:r>
          </a:p>
          <a:p>
            <a:pPr marL="0" indent="0">
              <a:buNone/>
              <a:defRPr/>
            </a:pPr>
            <a:r>
              <a:rPr lang="en-US" sz="2400" dirty="0"/>
              <a:t> </a:t>
            </a:r>
            <a:r>
              <a:rPr lang="en-US" sz="2400" dirty="0" smtClean="0"/>
              <a:t>   </a:t>
            </a:r>
            <a:r>
              <a:rPr lang="en-US" sz="2400" dirty="0" smtClean="0"/>
              <a:t> </a:t>
            </a:r>
            <a:r>
              <a:rPr lang="en-US" sz="2400" dirty="0"/>
              <a:t>return time.</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8480" y="3867749"/>
            <a:ext cx="2998811" cy="211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09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866987" y="1319349"/>
            <a:ext cx="11704320" cy="928753"/>
          </a:xfrm>
        </p:spPr>
        <p:txBody>
          <a:bodyPr/>
          <a:lstStyle/>
          <a:p>
            <a:pPr eaLnBrk="1" hangingPunct="1"/>
            <a:r>
              <a:rPr lang="en-US" altLang="en-US" sz="5120" dirty="0">
                <a:latin typeface="Arial" panose="020B0604020202020204" pitchFamily="34" charset="0"/>
                <a:cs typeface="Arial" panose="020B0604020202020204" pitchFamily="34" charset="0"/>
              </a:rPr>
              <a:t>More General Safety Tips</a:t>
            </a:r>
          </a:p>
        </p:txBody>
      </p:sp>
      <p:sp>
        <p:nvSpPr>
          <p:cNvPr id="18435" name="Content Placeholder 2"/>
          <p:cNvSpPr>
            <a:spLocks noGrp="1"/>
          </p:cNvSpPr>
          <p:nvPr>
            <p:ph idx="1"/>
          </p:nvPr>
        </p:nvSpPr>
        <p:spPr>
          <a:xfrm>
            <a:off x="958427" y="2592897"/>
            <a:ext cx="11704320" cy="4052710"/>
          </a:xfrm>
        </p:spPr>
        <p:txBody>
          <a:bodyPr rtlCol="0">
            <a:noAutofit/>
          </a:bodyPr>
          <a:lstStyle/>
          <a:p>
            <a:pPr>
              <a:lnSpc>
                <a:spcPct val="150000"/>
              </a:lnSpc>
              <a:buFont typeface="Wingdings 3" charset="2"/>
              <a:buChar char=""/>
              <a:defRPr/>
            </a:pPr>
            <a:r>
              <a:rPr lang="en-US" altLang="en-US" sz="2900" dirty="0">
                <a:solidFill>
                  <a:schemeClr val="tx1">
                    <a:lumMod val="75000"/>
                    <a:lumOff val="25000"/>
                  </a:schemeClr>
                </a:solidFill>
                <a:latin typeface="Arial" panose="020B0604020202020204" pitchFamily="34" charset="0"/>
                <a:cs typeface="Arial" panose="020B0604020202020204" pitchFamily="34" charset="0"/>
              </a:rPr>
              <a:t>Gas exposure - If your home uses natural gas, be sure you have working carbon monoxide detectors </a:t>
            </a:r>
            <a:r>
              <a:rPr lang="en-US" altLang="en-US" sz="2900" dirty="0" smtClean="0">
                <a:solidFill>
                  <a:schemeClr val="tx1">
                    <a:lumMod val="75000"/>
                    <a:lumOff val="25000"/>
                  </a:schemeClr>
                </a:solidFill>
                <a:latin typeface="Arial" panose="020B0604020202020204" pitchFamily="34" charset="0"/>
                <a:cs typeface="Arial" panose="020B0604020202020204" pitchFamily="34" charset="0"/>
              </a:rPr>
              <a:t>installed. </a:t>
            </a:r>
            <a:endParaRPr lang="en-US" altLang="en-US" sz="29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3" charset="2"/>
              <a:buChar char=""/>
              <a:defRPr/>
            </a:pPr>
            <a:r>
              <a:rPr lang="en-US" altLang="en-US" sz="2900" dirty="0">
                <a:solidFill>
                  <a:schemeClr val="tx1">
                    <a:lumMod val="75000"/>
                    <a:lumOff val="25000"/>
                  </a:schemeClr>
                </a:solidFill>
                <a:latin typeface="Arial" panose="020B0604020202020204" pitchFamily="34" charset="0"/>
                <a:cs typeface="Arial" panose="020B0604020202020204" pitchFamily="34" charset="0"/>
              </a:rPr>
              <a:t>Medication - Do not store medicine in the same areas as food and keep medications out of reach of children. </a:t>
            </a:r>
          </a:p>
          <a:p>
            <a:pPr>
              <a:lnSpc>
                <a:spcPct val="150000"/>
              </a:lnSpc>
              <a:buFont typeface="Wingdings 3" charset="2"/>
              <a:buChar char=""/>
              <a:defRPr/>
            </a:pPr>
            <a:r>
              <a:rPr lang="en-US" altLang="en-US" sz="2900" dirty="0">
                <a:solidFill>
                  <a:schemeClr val="tx1">
                    <a:lumMod val="75000"/>
                    <a:lumOff val="25000"/>
                  </a:schemeClr>
                </a:solidFill>
                <a:latin typeface="Arial" panose="020B0604020202020204" pitchFamily="34" charset="0"/>
                <a:cs typeface="Arial" panose="020B0604020202020204" pitchFamily="34" charset="0"/>
              </a:rPr>
              <a:t>Furniture - Ensure bookshelves and other tall potentially tipping furniture pieces are affixed to the wall or secured in other ways.</a:t>
            </a:r>
          </a:p>
          <a:p>
            <a:pPr>
              <a:lnSpc>
                <a:spcPct val="150000"/>
              </a:lnSpc>
              <a:buFont typeface="Wingdings 3" charset="2"/>
              <a:buChar char=""/>
              <a:defRPr/>
            </a:pPr>
            <a:r>
              <a:rPr lang="en-US" altLang="en-US" sz="2900" dirty="0">
                <a:solidFill>
                  <a:schemeClr val="tx1">
                    <a:lumMod val="75000"/>
                    <a:lumOff val="25000"/>
                  </a:schemeClr>
                </a:solidFill>
                <a:latin typeface="Arial" panose="020B0604020202020204" pitchFamily="34" charset="0"/>
                <a:cs typeface="Arial" panose="020B0604020202020204" pitchFamily="34" charset="0"/>
              </a:rPr>
              <a:t>CPR - Consider having adults and teens in your household become certified in cardio pulmonary resuscitation (CPR).  </a:t>
            </a:r>
          </a:p>
        </p:txBody>
      </p:sp>
    </p:spTree>
    <p:extLst>
      <p:ext uri="{BB962C8B-B14F-4D97-AF65-F5344CB8AC3E}">
        <p14:creationId xmlns:p14="http://schemas.microsoft.com/office/powerpoint/2010/main" val="52221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806028" y="1370311"/>
            <a:ext cx="11704320" cy="1007130"/>
          </a:xfrm>
        </p:spPr>
        <p:txBody>
          <a:bodyPr/>
          <a:lstStyle/>
          <a:p>
            <a:pPr eaLnBrk="1" hangingPunct="1"/>
            <a:r>
              <a:rPr lang="en-US" altLang="en-US" sz="5120" dirty="0">
                <a:latin typeface="Arial" panose="020B0604020202020204" pitchFamily="34" charset="0"/>
                <a:cs typeface="Arial" panose="020B0604020202020204" pitchFamily="34" charset="0"/>
              </a:rPr>
              <a:t>You Can’t Be Too Careful</a:t>
            </a:r>
          </a:p>
        </p:txBody>
      </p:sp>
      <p:sp>
        <p:nvSpPr>
          <p:cNvPr id="19459" name="Content Placeholder 2"/>
          <p:cNvSpPr>
            <a:spLocks noGrp="1"/>
          </p:cNvSpPr>
          <p:nvPr>
            <p:ph idx="1"/>
          </p:nvPr>
        </p:nvSpPr>
        <p:spPr>
          <a:xfrm>
            <a:off x="806028" y="2676919"/>
            <a:ext cx="5635413" cy="6502400"/>
          </a:xfrm>
        </p:spPr>
        <p:txBody>
          <a:bodyPr rtlCol="0">
            <a:normAutofit/>
          </a:bodyPr>
          <a:lstStyle/>
          <a:p>
            <a:pPr marL="0" indent="0" algn="just">
              <a:lnSpc>
                <a:spcPct val="150000"/>
              </a:lnSpc>
              <a:buNone/>
              <a:defRPr/>
            </a:pPr>
            <a:r>
              <a:rPr lang="en-US" altLang="en-US" sz="2276" dirty="0">
                <a:solidFill>
                  <a:schemeClr val="tx1">
                    <a:lumMod val="75000"/>
                    <a:lumOff val="25000"/>
                  </a:schemeClr>
                </a:solidFill>
                <a:latin typeface="Arial" panose="020B0604020202020204" pitchFamily="34" charset="0"/>
                <a:cs typeface="Arial" panose="020B0604020202020204" pitchFamily="34" charset="0"/>
              </a:rPr>
              <a:t>When it comes to keeping yourself and your family safe, it’s not possible to be too careful. These are just a few of the important safety tips and guidelines that you may want to consider following in your home.</a:t>
            </a:r>
          </a:p>
          <a:p>
            <a:pPr marL="0" indent="0" algn="just">
              <a:lnSpc>
                <a:spcPct val="150000"/>
              </a:lnSpc>
              <a:buNone/>
              <a:defRPr/>
            </a:pPr>
            <a:r>
              <a:rPr lang="en-US" altLang="en-US" sz="2276" dirty="0">
                <a:solidFill>
                  <a:schemeClr val="tx1">
                    <a:lumMod val="75000"/>
                    <a:lumOff val="25000"/>
                  </a:schemeClr>
                </a:solidFill>
                <a:latin typeface="Arial" panose="020B0604020202020204" pitchFamily="34" charset="0"/>
                <a:cs typeface="Arial" panose="020B0604020202020204" pitchFamily="34" charset="0"/>
              </a:rPr>
              <a:t>Be proactive in continually improving home safety in your dwelling, including doing regular safety check-ups and engaging in ongoing education to teach each family member what he or she can do to make a difference. </a:t>
            </a: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774" y="3161212"/>
            <a:ext cx="6082453" cy="55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35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866987" y="1683979"/>
            <a:ext cx="11704320" cy="994067"/>
          </a:xfrm>
        </p:spPr>
        <p:txBody>
          <a:bodyPr/>
          <a:lstStyle/>
          <a:p>
            <a:pPr eaLnBrk="1" hangingPunct="1"/>
            <a:r>
              <a:rPr lang="en-US" altLang="en-US" sz="5120" dirty="0">
                <a:latin typeface="Arial" panose="020B0604020202020204" pitchFamily="34" charset="0"/>
                <a:cs typeface="Arial" panose="020B0604020202020204" pitchFamily="34" charset="0"/>
              </a:rPr>
              <a:t>Household Chemical Safety</a:t>
            </a:r>
          </a:p>
        </p:txBody>
      </p:sp>
      <p:sp>
        <p:nvSpPr>
          <p:cNvPr id="3" name="Content Placeholder 2"/>
          <p:cNvSpPr>
            <a:spLocks noGrp="1"/>
          </p:cNvSpPr>
          <p:nvPr>
            <p:ph idx="1"/>
          </p:nvPr>
        </p:nvSpPr>
        <p:spPr>
          <a:xfrm>
            <a:off x="866987" y="3752426"/>
            <a:ext cx="5635413" cy="4098351"/>
          </a:xfrm>
        </p:spPr>
        <p:txBody>
          <a:bodyPr rtlCol="0">
            <a:noAutofit/>
          </a:bodyPr>
          <a:lstStyle/>
          <a:p>
            <a:pPr marL="0" indent="0" algn="just">
              <a:lnSpc>
                <a:spcPct val="150000"/>
              </a:lnSpc>
              <a:buNone/>
              <a:defRPr/>
            </a:pPr>
            <a:r>
              <a:rPr lang="en-US" sz="2900" dirty="0">
                <a:solidFill>
                  <a:schemeClr val="tx1">
                    <a:lumMod val="75000"/>
                    <a:lumOff val="25000"/>
                  </a:schemeClr>
                </a:solidFill>
                <a:latin typeface="Arial" pitchFamily="34" charset="0"/>
                <a:cs typeface="Arial" pitchFamily="34" charset="0"/>
              </a:rPr>
              <a:t>Most homes have cleaning solutions and other household chemicals that have the potential to be harmful to humans and/or pets if ingested or as a result of exposure.</a:t>
            </a:r>
          </a:p>
          <a:p>
            <a:pPr algn="just">
              <a:lnSpc>
                <a:spcPct val="150000"/>
              </a:lnSpc>
              <a:buFont typeface="Wingdings 3" charset="2"/>
              <a:buChar char=""/>
              <a:defRPr/>
            </a:pPr>
            <a:endParaRPr lang="en-US" sz="2900" dirty="0">
              <a:solidFill>
                <a:schemeClr val="tx1">
                  <a:lumMod val="75000"/>
                  <a:lumOff val="25000"/>
                </a:schemeClr>
              </a:solidFill>
              <a:latin typeface="Arial" pitchFamily="34" charset="0"/>
              <a:cs typeface="Arial" pitchFamily="34" charset="0"/>
            </a:endParaRP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7521" y="3251201"/>
            <a:ext cx="5730240" cy="505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1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568960" y="1679383"/>
            <a:ext cx="11704320" cy="951975"/>
          </a:xfrm>
        </p:spPr>
        <p:txBody>
          <a:bodyPr/>
          <a:lstStyle/>
          <a:p>
            <a:pPr eaLnBrk="1" hangingPunct="1"/>
            <a:r>
              <a:rPr lang="en-US" altLang="en-US" sz="5120" dirty="0">
                <a:latin typeface="Arial" panose="020B0604020202020204" pitchFamily="34" charset="0"/>
                <a:cs typeface="Arial" panose="020B0604020202020204" pitchFamily="34" charset="0"/>
              </a:rPr>
              <a:t>Household Chemical Safety </a:t>
            </a:r>
            <a:r>
              <a:rPr lang="en-US" altLang="en-US" sz="5120" dirty="0" smtClean="0">
                <a:latin typeface="Arial" panose="020B0604020202020204" pitchFamily="34" charset="0"/>
                <a:cs typeface="Arial" panose="020B0604020202020204" pitchFamily="34" charset="0"/>
              </a:rPr>
              <a:t>(cont.)</a:t>
            </a:r>
            <a:endParaRPr lang="en-US" altLang="en-US" sz="5120" dirty="0"/>
          </a:p>
        </p:txBody>
      </p:sp>
      <p:sp>
        <p:nvSpPr>
          <p:cNvPr id="3" name="Content Placeholder 2"/>
          <p:cNvSpPr>
            <a:spLocks noGrp="1"/>
          </p:cNvSpPr>
          <p:nvPr>
            <p:ph idx="1"/>
          </p:nvPr>
        </p:nvSpPr>
        <p:spPr>
          <a:xfrm>
            <a:off x="568960" y="2631358"/>
            <a:ext cx="11379200" cy="5068389"/>
          </a:xfrm>
        </p:spPr>
        <p:txBody>
          <a:bodyPr rtlCol="0">
            <a:noAutofit/>
          </a:bodyPr>
          <a:lstStyle/>
          <a:p>
            <a:pPr marL="406394" indent="-406394">
              <a:lnSpc>
                <a:spcPct val="150000"/>
              </a:lnSpc>
              <a:buFont typeface="Wingdings 3" charset="2"/>
              <a:buChar char=""/>
              <a:defRPr/>
            </a:pPr>
            <a:r>
              <a:rPr lang="en-US" sz="2600" dirty="0">
                <a:solidFill>
                  <a:schemeClr val="tx1">
                    <a:lumMod val="75000"/>
                    <a:lumOff val="25000"/>
                  </a:schemeClr>
                </a:solidFill>
                <a:latin typeface="Arial" pitchFamily="34" charset="0"/>
                <a:cs typeface="Arial" pitchFamily="34" charset="0"/>
              </a:rPr>
              <a:t>Keep all chemical solutions tightly sealed.</a:t>
            </a:r>
          </a:p>
          <a:p>
            <a:pPr marL="406394" indent="-406394">
              <a:lnSpc>
                <a:spcPct val="150000"/>
              </a:lnSpc>
              <a:buFont typeface="Wingdings 3" charset="2"/>
              <a:buChar char=""/>
              <a:defRPr/>
            </a:pPr>
            <a:r>
              <a:rPr lang="en-US" sz="2600" dirty="0">
                <a:solidFill>
                  <a:schemeClr val="tx1">
                    <a:lumMod val="75000"/>
                    <a:lumOff val="25000"/>
                  </a:schemeClr>
                </a:solidFill>
                <a:latin typeface="Arial" pitchFamily="34" charset="0"/>
                <a:cs typeface="Arial" pitchFamily="34" charset="0"/>
              </a:rPr>
              <a:t>Do not remove chemical solutions from their original containers. </a:t>
            </a:r>
          </a:p>
          <a:p>
            <a:pPr marL="406394" indent="-406394">
              <a:lnSpc>
                <a:spcPct val="150000"/>
              </a:lnSpc>
              <a:buFont typeface="Wingdings 3" charset="2"/>
              <a:buChar char=""/>
              <a:defRPr/>
            </a:pPr>
            <a:r>
              <a:rPr lang="en-US" sz="2600" dirty="0">
                <a:solidFill>
                  <a:schemeClr val="tx1">
                    <a:lumMod val="75000"/>
                    <a:lumOff val="25000"/>
                  </a:schemeClr>
                </a:solidFill>
                <a:latin typeface="Arial" pitchFamily="34" charset="0"/>
                <a:cs typeface="Arial" pitchFamily="34" charset="0"/>
              </a:rPr>
              <a:t>Do not store chemicals in the same areas where food, </a:t>
            </a:r>
            <a:r>
              <a:rPr lang="en-US" sz="2600" dirty="0" smtClean="0">
                <a:solidFill>
                  <a:schemeClr val="tx1">
                    <a:lumMod val="75000"/>
                    <a:lumOff val="25000"/>
                  </a:schemeClr>
                </a:solidFill>
                <a:latin typeface="Arial" pitchFamily="34" charset="0"/>
                <a:cs typeface="Arial" pitchFamily="34" charset="0"/>
              </a:rPr>
              <a:t>beverages, </a:t>
            </a:r>
            <a:r>
              <a:rPr lang="en-US" sz="2600" dirty="0">
                <a:solidFill>
                  <a:schemeClr val="tx1">
                    <a:lumMod val="75000"/>
                    <a:lumOff val="25000"/>
                  </a:schemeClr>
                </a:solidFill>
                <a:latin typeface="Arial" pitchFamily="34" charset="0"/>
                <a:cs typeface="Arial" pitchFamily="34" charset="0"/>
              </a:rPr>
              <a:t>or medicine is stored. </a:t>
            </a:r>
          </a:p>
          <a:p>
            <a:pPr marL="406394" indent="-406394">
              <a:lnSpc>
                <a:spcPct val="150000"/>
              </a:lnSpc>
              <a:buFont typeface="Wingdings 3" charset="2"/>
              <a:buChar char=""/>
              <a:defRPr/>
            </a:pPr>
            <a:r>
              <a:rPr lang="en-US" sz="2600" dirty="0">
                <a:solidFill>
                  <a:schemeClr val="tx1">
                    <a:lumMod val="75000"/>
                    <a:lumOff val="25000"/>
                  </a:schemeClr>
                </a:solidFill>
                <a:latin typeface="Arial" pitchFamily="34" charset="0"/>
                <a:cs typeface="Arial" pitchFamily="34" charset="0"/>
              </a:rPr>
              <a:t>Store chemicals in a secure area that cannot be accessed by children or pets.</a:t>
            </a:r>
          </a:p>
          <a:p>
            <a:pPr marL="406394" indent="-406394">
              <a:lnSpc>
                <a:spcPct val="150000"/>
              </a:lnSpc>
              <a:buFont typeface="Wingdings 3" charset="2"/>
              <a:buChar char=""/>
              <a:defRPr/>
            </a:pPr>
            <a:r>
              <a:rPr lang="en-US" sz="2600" dirty="0">
                <a:solidFill>
                  <a:schemeClr val="tx1">
                    <a:lumMod val="75000"/>
                    <a:lumOff val="25000"/>
                  </a:schemeClr>
                </a:solidFill>
                <a:latin typeface="Arial" pitchFamily="34" charset="0"/>
                <a:cs typeface="Arial" pitchFamily="34" charset="0"/>
              </a:rPr>
              <a:t>Keep the poison control phone number handy in case of problems: 1-800-222-1222.</a:t>
            </a:r>
          </a:p>
          <a:p>
            <a:pPr marL="406394" indent="-406394">
              <a:buFont typeface="Wingdings 3" charset="2"/>
              <a:buChar char=""/>
              <a:defRPr/>
            </a:pPr>
            <a:r>
              <a:rPr lang="en-US" sz="2600" dirty="0">
                <a:solidFill>
                  <a:schemeClr val="tx1">
                    <a:lumMod val="75000"/>
                    <a:lumOff val="25000"/>
                  </a:schemeClr>
                </a:solidFill>
                <a:latin typeface="Arial" pitchFamily="34" charset="0"/>
                <a:cs typeface="Arial" pitchFamily="34" charset="0"/>
              </a:rPr>
              <a:t>Keep Safety Data Sheets (SDS) </a:t>
            </a:r>
            <a:r>
              <a:rPr lang="en-US" sz="2600" dirty="0" smtClean="0">
                <a:solidFill>
                  <a:schemeClr val="tx1">
                    <a:lumMod val="75000"/>
                    <a:lumOff val="25000"/>
                  </a:schemeClr>
                </a:solidFill>
                <a:latin typeface="Arial" pitchFamily="34" charset="0"/>
                <a:cs typeface="Arial" pitchFamily="34" charset="0"/>
              </a:rPr>
              <a:t>on </a:t>
            </a:r>
            <a:r>
              <a:rPr lang="en-US" sz="2600" dirty="0">
                <a:solidFill>
                  <a:schemeClr val="tx1">
                    <a:lumMod val="75000"/>
                    <a:lumOff val="25000"/>
                  </a:schemeClr>
                </a:solidFill>
                <a:latin typeface="Arial" pitchFamily="34" charset="0"/>
                <a:cs typeface="Arial" pitchFamily="34" charset="0"/>
              </a:rPr>
              <a:t>hand for the chemicals in your home so you know what to do as a result of exposure.  </a:t>
            </a:r>
          </a:p>
          <a:p>
            <a:pPr>
              <a:buFont typeface="Arial" charset="0"/>
              <a:buChar char="•"/>
              <a:defRPr/>
            </a:pPr>
            <a:endParaRPr lang="en-US" sz="2600" dirty="0">
              <a:solidFill>
                <a:schemeClr val="tx1">
                  <a:lumMod val="75000"/>
                  <a:lumOff val="25000"/>
                </a:schemeClr>
              </a:solidFill>
            </a:endParaRPr>
          </a:p>
        </p:txBody>
      </p:sp>
    </p:spTree>
    <p:extLst>
      <p:ext uri="{BB962C8B-B14F-4D97-AF65-F5344CB8AC3E}">
        <p14:creationId xmlns:p14="http://schemas.microsoft.com/office/powerpoint/2010/main" val="330711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527353" y="1579316"/>
            <a:ext cx="11704320" cy="954878"/>
          </a:xfrm>
        </p:spPr>
        <p:txBody>
          <a:bodyPr/>
          <a:lstStyle/>
          <a:p>
            <a:pPr eaLnBrk="1" hangingPunct="1"/>
            <a:r>
              <a:rPr lang="en-US" altLang="en-US" sz="5120" dirty="0">
                <a:latin typeface="Arial" panose="020B0604020202020204" pitchFamily="34" charset="0"/>
                <a:cs typeface="Arial" panose="020B0604020202020204" pitchFamily="34" charset="0"/>
              </a:rPr>
              <a:t>Fire Safety</a:t>
            </a:r>
            <a:endParaRPr lang="en-US" altLang="en-US" dirty="0" smtClean="0"/>
          </a:p>
        </p:txBody>
      </p:sp>
      <p:sp>
        <p:nvSpPr>
          <p:cNvPr id="21507" name="Content Placeholder 2"/>
          <p:cNvSpPr>
            <a:spLocks noGrp="1"/>
          </p:cNvSpPr>
          <p:nvPr>
            <p:ph idx="1"/>
          </p:nvPr>
        </p:nvSpPr>
        <p:spPr>
          <a:xfrm>
            <a:off x="527353" y="3721947"/>
            <a:ext cx="5635413" cy="3440531"/>
          </a:xfrm>
        </p:spPr>
        <p:txBody>
          <a:bodyPr rtlCol="0">
            <a:noAutofit/>
          </a:bodyPr>
          <a:lstStyle/>
          <a:p>
            <a:pPr marL="0" indent="0" algn="just">
              <a:lnSpc>
                <a:spcPct val="150000"/>
              </a:lnSpc>
              <a:buNone/>
              <a:defRPr/>
            </a:pPr>
            <a:r>
              <a:rPr lang="en-US" altLang="en-US" sz="2900" dirty="0">
                <a:latin typeface="Arial" panose="020B0604020202020204" pitchFamily="34" charset="0"/>
                <a:cs typeface="Arial" panose="020B0604020202020204" pitchFamily="34" charset="0"/>
              </a:rPr>
              <a:t>Every family should be concerned about the dangers of fire. Take steps to make sure that you are prepared if such a situation occurs.</a:t>
            </a:r>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147" y="3035421"/>
            <a:ext cx="5845387" cy="481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2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873761" y="1014261"/>
            <a:ext cx="8453120" cy="1170432"/>
          </a:xfrm>
        </p:spPr>
        <p:txBody>
          <a:bodyPr/>
          <a:lstStyle/>
          <a:p>
            <a:pPr eaLnBrk="1" hangingPunct="1"/>
            <a:r>
              <a:rPr lang="en-US" altLang="en-US" sz="5120" dirty="0">
                <a:latin typeface="Arial" panose="020B0604020202020204" pitchFamily="34" charset="0"/>
                <a:cs typeface="Arial" panose="020B0604020202020204" pitchFamily="34" charset="0"/>
              </a:rPr>
              <a:t>Fire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3761" y="2460173"/>
            <a:ext cx="11704320" cy="6935893"/>
          </a:xfrm>
        </p:spPr>
        <p:txBody>
          <a:bodyPr rtlCol="0">
            <a:noAutofit/>
          </a:bodyPr>
          <a:lstStyle/>
          <a:p>
            <a:pPr marL="406394" indent="-406394">
              <a:lnSpc>
                <a:spcPct val="150000"/>
              </a:lnSpc>
              <a:buFont typeface="Wingdings 3" charset="2"/>
              <a:buChar char=""/>
              <a:defRPr/>
            </a:pPr>
            <a:r>
              <a:rPr lang="en-US" sz="2900" dirty="0" smtClean="0">
                <a:solidFill>
                  <a:schemeClr val="tx1">
                    <a:lumMod val="75000"/>
                    <a:lumOff val="25000"/>
                  </a:schemeClr>
                </a:solidFill>
                <a:latin typeface="Arial" pitchFamily="34" charset="0"/>
                <a:cs typeface="Arial" pitchFamily="34" charset="0"/>
              </a:rPr>
              <a:t>Install </a:t>
            </a:r>
            <a:r>
              <a:rPr lang="en-US" sz="2900" dirty="0">
                <a:solidFill>
                  <a:schemeClr val="tx1">
                    <a:lumMod val="75000"/>
                    <a:lumOff val="25000"/>
                  </a:schemeClr>
                </a:solidFill>
                <a:latin typeface="Arial" pitchFamily="34" charset="0"/>
                <a:cs typeface="Arial" pitchFamily="34" charset="0"/>
              </a:rPr>
              <a:t>smoke detectors in your kitchen, garage, all </a:t>
            </a:r>
            <a:r>
              <a:rPr lang="en-US" sz="2900" dirty="0" smtClean="0">
                <a:solidFill>
                  <a:schemeClr val="tx1">
                    <a:lumMod val="75000"/>
                    <a:lumOff val="25000"/>
                  </a:schemeClr>
                </a:solidFill>
                <a:latin typeface="Arial" pitchFamily="34" charset="0"/>
                <a:cs typeface="Arial" pitchFamily="34" charset="0"/>
              </a:rPr>
              <a:t>bedrooms, </a:t>
            </a:r>
            <a:r>
              <a:rPr lang="en-US" sz="2900" dirty="0">
                <a:solidFill>
                  <a:schemeClr val="tx1">
                    <a:lumMod val="75000"/>
                    <a:lumOff val="25000"/>
                  </a:schemeClr>
                </a:solidFill>
                <a:latin typeface="Arial" pitchFamily="34" charset="0"/>
                <a:cs typeface="Arial" pitchFamily="34" charset="0"/>
              </a:rPr>
              <a:t>and other areas of the home where appropriate, being sure they are installed on each level of your home.</a:t>
            </a:r>
            <a:endParaRPr lang="en-US" sz="2900" b="1" dirty="0">
              <a:solidFill>
                <a:schemeClr val="tx1">
                  <a:lumMod val="75000"/>
                  <a:lumOff val="25000"/>
                </a:schemeClr>
              </a:solidFill>
              <a:latin typeface="Arial" pitchFamily="34" charset="0"/>
              <a:cs typeface="Arial" pitchFamily="34" charset="0"/>
            </a:endParaRP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Test smoke detectors regularly and change batteries when you set the clock forward and back each spring and fall.</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Place fire extinguishers in key areas throughout your home (kitchen, bedrooms, garage, other areas as dictated by your habits) and ensure that household members know how to use them</a:t>
            </a:r>
            <a:r>
              <a:rPr lang="en-US" sz="2900" dirty="0" smtClean="0">
                <a:solidFill>
                  <a:schemeClr val="tx1">
                    <a:lumMod val="75000"/>
                    <a:lumOff val="25000"/>
                  </a:schemeClr>
                </a:solidFill>
                <a:latin typeface="Arial" pitchFamily="34" charset="0"/>
                <a:cs typeface="Arial" pitchFamily="34" charset="0"/>
              </a:rPr>
              <a:t>.</a:t>
            </a: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23960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873761" y="1014261"/>
            <a:ext cx="8453120" cy="1170432"/>
          </a:xfrm>
        </p:spPr>
        <p:txBody>
          <a:bodyPr/>
          <a:lstStyle/>
          <a:p>
            <a:pPr eaLnBrk="1" hangingPunct="1"/>
            <a:r>
              <a:rPr lang="en-US" altLang="en-US" sz="5120" dirty="0">
                <a:latin typeface="Arial" panose="020B0604020202020204" pitchFamily="34" charset="0"/>
                <a:cs typeface="Arial" panose="020B0604020202020204" pitchFamily="34" charset="0"/>
              </a:rPr>
              <a:t>Fire Safety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3761" y="2460173"/>
            <a:ext cx="11704320" cy="6935893"/>
          </a:xfrm>
        </p:spPr>
        <p:txBody>
          <a:bodyPr rtlCol="0">
            <a:noAutofit/>
          </a:bodyPr>
          <a:lstStyle/>
          <a:p>
            <a:pPr marL="406394" indent="-406394">
              <a:lnSpc>
                <a:spcPct val="150000"/>
              </a:lnSpc>
              <a:buFont typeface="Wingdings 3" charset="2"/>
              <a:buChar char=""/>
              <a:defRPr/>
            </a:pPr>
            <a:r>
              <a:rPr lang="en-US" sz="2900" dirty="0" smtClean="0">
                <a:solidFill>
                  <a:schemeClr val="tx1">
                    <a:lumMod val="75000"/>
                    <a:lumOff val="25000"/>
                  </a:schemeClr>
                </a:solidFill>
                <a:latin typeface="Arial" pitchFamily="34" charset="0"/>
                <a:cs typeface="Arial" pitchFamily="34" charset="0"/>
              </a:rPr>
              <a:t>Establish </a:t>
            </a:r>
            <a:r>
              <a:rPr lang="en-US" sz="2900" dirty="0">
                <a:solidFill>
                  <a:schemeClr val="tx1">
                    <a:lumMod val="75000"/>
                    <a:lumOff val="25000"/>
                  </a:schemeClr>
                </a:solidFill>
                <a:latin typeface="Arial" pitchFamily="34" charset="0"/>
                <a:cs typeface="Arial" pitchFamily="34" charset="0"/>
              </a:rPr>
              <a:t>a fire evacuation plan and be sure that everyone in your household knows what it is; practice via periodic fire drills.</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If you have a two- or three-story home, be sure that portable fire escape ladders are accessible from upstairs rooms.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Make sure your street address is clearly visible from the street in case fire fighters (or other emergency service providers) need to be able to find your home.</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3975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866987" y="1383374"/>
            <a:ext cx="11704320" cy="837313"/>
          </a:xfrm>
        </p:spPr>
        <p:txBody>
          <a:bodyPr/>
          <a:lstStyle/>
          <a:p>
            <a:pPr eaLnBrk="1" hangingPunct="1"/>
            <a:r>
              <a:rPr lang="en-US" altLang="en-US" sz="5120" dirty="0">
                <a:latin typeface="Arial" panose="020B0604020202020204" pitchFamily="34" charset="0"/>
                <a:cs typeface="Arial" panose="020B0604020202020204" pitchFamily="34" charset="0"/>
              </a:rPr>
              <a:t>Fire Prevention</a:t>
            </a:r>
          </a:p>
        </p:txBody>
      </p:sp>
      <p:sp>
        <p:nvSpPr>
          <p:cNvPr id="23555" name="Content Placeholder 2"/>
          <p:cNvSpPr>
            <a:spLocks noGrp="1"/>
          </p:cNvSpPr>
          <p:nvPr>
            <p:ph idx="1"/>
          </p:nvPr>
        </p:nvSpPr>
        <p:spPr>
          <a:xfrm>
            <a:off x="766354" y="3942322"/>
            <a:ext cx="5592516" cy="3501330"/>
          </a:xfrm>
        </p:spPr>
        <p:txBody>
          <a:bodyPr rtlCol="0">
            <a:noAutofit/>
          </a:bodyPr>
          <a:lstStyle/>
          <a:p>
            <a:pPr marL="162557" indent="0" algn="just">
              <a:lnSpc>
                <a:spcPct val="150000"/>
              </a:lnSpc>
              <a:buClr>
                <a:srgbClr val="C00000"/>
              </a:buClr>
              <a:buSzPct val="120000"/>
              <a:buNone/>
              <a:defRPr/>
            </a:pPr>
            <a:r>
              <a:rPr lang="en-US" altLang="en-US" sz="2900" dirty="0">
                <a:latin typeface="Arial" panose="020B0604020202020204" pitchFamily="34" charset="0"/>
                <a:cs typeface="Arial" panose="020B0604020202020204" pitchFamily="34" charset="0"/>
              </a:rPr>
              <a:t>It is, of course, also </a:t>
            </a:r>
            <a:r>
              <a:rPr lang="en-US" altLang="en-US" sz="2900" dirty="0" smtClean="0">
                <a:latin typeface="Arial" panose="020B0604020202020204" pitchFamily="34" charset="0"/>
                <a:cs typeface="Arial" panose="020B0604020202020204" pitchFamily="34" charset="0"/>
              </a:rPr>
              <a:t>important </a:t>
            </a:r>
            <a:r>
              <a:rPr lang="en-US" altLang="en-US" sz="2900" dirty="0">
                <a:latin typeface="Arial" panose="020B0604020202020204" pitchFamily="34" charset="0"/>
                <a:cs typeface="Arial" panose="020B0604020202020204" pitchFamily="34" charset="0"/>
              </a:rPr>
              <a:t>to take steps to minimize the risks of fire in your home by following appropriate fire prevention tips. </a:t>
            </a:r>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3655" y="3034454"/>
            <a:ext cx="5784427" cy="53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385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887790" y="1188719"/>
            <a:ext cx="11704320" cy="1046318"/>
          </a:xfrm>
        </p:spPr>
        <p:txBody>
          <a:bodyPr/>
          <a:lstStyle/>
          <a:p>
            <a:pPr eaLnBrk="1" hangingPunct="1"/>
            <a:r>
              <a:rPr lang="en-US" altLang="en-US" sz="5120" dirty="0">
                <a:latin typeface="Arial" panose="020B0604020202020204" pitchFamily="34" charset="0"/>
                <a:cs typeface="Arial" panose="020B0604020202020204" pitchFamily="34" charset="0"/>
              </a:rPr>
              <a:t>Fire Prevention </a:t>
            </a:r>
            <a:r>
              <a:rPr lang="en-US" altLang="en-US" sz="5120" dirty="0" smtClean="0">
                <a:latin typeface="Arial" panose="020B0604020202020204" pitchFamily="34" charset="0"/>
                <a:cs typeface="Arial" panose="020B0604020202020204" pitchFamily="34" charset="0"/>
              </a:rPr>
              <a:t>(continued)</a:t>
            </a:r>
            <a:endParaRPr lang="en-US" altLang="en-US" sz="512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7790" y="2434847"/>
            <a:ext cx="11704320" cy="6436925"/>
          </a:xfrm>
        </p:spPr>
        <p:txBody>
          <a:bodyPr rtlCol="0">
            <a:normAutofit/>
          </a:bodyPr>
          <a:lstStyle/>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Do not leave the stove, oven, iron, </a:t>
            </a:r>
            <a:r>
              <a:rPr lang="en-US" sz="2900" dirty="0" smtClean="0">
                <a:solidFill>
                  <a:schemeClr val="tx1">
                    <a:lumMod val="75000"/>
                    <a:lumOff val="25000"/>
                  </a:schemeClr>
                </a:solidFill>
                <a:latin typeface="Arial" pitchFamily="34" charset="0"/>
                <a:cs typeface="Arial" pitchFamily="34" charset="0"/>
              </a:rPr>
              <a:t>grill, </a:t>
            </a:r>
            <a:r>
              <a:rPr lang="en-US" sz="2900" dirty="0">
                <a:solidFill>
                  <a:schemeClr val="tx1">
                    <a:lumMod val="75000"/>
                    <a:lumOff val="25000"/>
                  </a:schemeClr>
                </a:solidFill>
                <a:latin typeface="Arial" pitchFamily="34" charset="0"/>
                <a:cs typeface="Arial" pitchFamily="34" charset="0"/>
              </a:rPr>
              <a:t>or other similar items unattended when they are turned on.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Avoid placing space heaters or candles near fabric, bedding, or anything flammable. Keep these items away from areas where they can be reached or knocked over by children or pets.</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Only use space heaters in areas that are properly ventilated. </a:t>
            </a:r>
          </a:p>
          <a:p>
            <a:pPr marL="406394" indent="-406394">
              <a:lnSpc>
                <a:spcPct val="150000"/>
              </a:lnSpc>
              <a:buFont typeface="Wingdings 3" charset="2"/>
              <a:buChar char=""/>
              <a:defRPr/>
            </a:pPr>
            <a:r>
              <a:rPr lang="en-US" sz="2900" dirty="0">
                <a:solidFill>
                  <a:schemeClr val="tx1">
                    <a:lumMod val="75000"/>
                    <a:lumOff val="25000"/>
                  </a:schemeClr>
                </a:solidFill>
                <a:latin typeface="Arial" pitchFamily="34" charset="0"/>
                <a:cs typeface="Arial" pitchFamily="34" charset="0"/>
              </a:rPr>
              <a:t>Store matches and lighters in secure areas out of reach of children.</a:t>
            </a:r>
          </a:p>
          <a:p>
            <a:pPr marL="0" indent="0">
              <a:buNone/>
              <a:defRPr/>
            </a:pPr>
            <a:endParaRPr lang="en-US" sz="29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997242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Custom Design">
  <a:themeElements>
    <a:clrScheme name="BSD Palette">
      <a:dk1>
        <a:srgbClr val="000000"/>
      </a:dk1>
      <a:lt1>
        <a:srgbClr val="FFFFFF"/>
      </a:lt1>
      <a:dk2>
        <a:srgbClr val="00263E"/>
      </a:dk2>
      <a:lt2>
        <a:srgbClr val="A4C8E1"/>
      </a:lt2>
      <a:accent1>
        <a:srgbClr val="799A05"/>
      </a:accent1>
      <a:accent2>
        <a:srgbClr val="ED7800"/>
      </a:accent2>
      <a:accent3>
        <a:srgbClr val="34657F"/>
      </a:accent3>
      <a:accent4>
        <a:srgbClr val="8A1F03"/>
      </a:accent4>
      <a:accent5>
        <a:srgbClr val="00AFAB"/>
      </a:accent5>
      <a:accent6>
        <a:srgbClr val="F6BE00"/>
      </a:accent6>
      <a:hlink>
        <a:srgbClr val="34657F"/>
      </a:hlink>
      <a:folHlink>
        <a:srgbClr val="A4C8E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BSD Palette">
      <a:dk1>
        <a:srgbClr val="000000"/>
      </a:dk1>
      <a:lt1>
        <a:srgbClr val="FFFFFF"/>
      </a:lt1>
      <a:dk2>
        <a:srgbClr val="00263E"/>
      </a:dk2>
      <a:lt2>
        <a:srgbClr val="A4C8E1"/>
      </a:lt2>
      <a:accent1>
        <a:srgbClr val="799A05"/>
      </a:accent1>
      <a:accent2>
        <a:srgbClr val="ED7800"/>
      </a:accent2>
      <a:accent3>
        <a:srgbClr val="34657F"/>
      </a:accent3>
      <a:accent4>
        <a:srgbClr val="8A1F03"/>
      </a:accent4>
      <a:accent5>
        <a:srgbClr val="00AFAB"/>
      </a:accent5>
      <a:accent6>
        <a:srgbClr val="F6BE00"/>
      </a:accent6>
      <a:hlink>
        <a:srgbClr val="34657F"/>
      </a:hlink>
      <a:folHlink>
        <a:srgbClr val="A4C8E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9547</TotalTime>
  <Words>1833</Words>
  <Application>Microsoft Office PowerPoint</Application>
  <PresentationFormat>Custom</PresentationFormat>
  <Paragraphs>116</Paragraphs>
  <Slides>25</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Arial</vt:lpstr>
      <vt:lpstr>Gotham Narrow Medium</vt:lpstr>
      <vt:lpstr>Gotham-Book</vt:lpstr>
      <vt:lpstr>Helvetica</vt:lpstr>
      <vt:lpstr>Helvetica Light</vt:lpstr>
      <vt:lpstr>Helvetica Neue</vt:lpstr>
      <vt:lpstr>Times New Roman</vt:lpstr>
      <vt:lpstr>Wingdings 3</vt:lpstr>
      <vt:lpstr>White</vt:lpstr>
      <vt:lpstr>4_Custom Design</vt:lpstr>
      <vt:lpstr>5_Custom Design</vt:lpstr>
      <vt:lpstr>6_Custom Design</vt:lpstr>
      <vt:lpstr>7_Custom Design</vt:lpstr>
      <vt:lpstr>PowerPoint Presentation</vt:lpstr>
      <vt:lpstr>Stay Safe at Home</vt:lpstr>
      <vt:lpstr>Household Chemical Safety</vt:lpstr>
      <vt:lpstr>Household Chemical Safety (cont.)</vt:lpstr>
      <vt:lpstr>Fire Safety</vt:lpstr>
      <vt:lpstr>Fire Safety (continued)</vt:lpstr>
      <vt:lpstr>Fire Safety (continued)</vt:lpstr>
      <vt:lpstr>Fire Prevention</vt:lpstr>
      <vt:lpstr>Fire Prevention (continued)</vt:lpstr>
      <vt:lpstr>Fire Prevention (continued)</vt:lpstr>
      <vt:lpstr>Electrical Safety</vt:lpstr>
      <vt:lpstr>Electrical Safety (continued)</vt:lpstr>
      <vt:lpstr>Kitchen Safety</vt:lpstr>
      <vt:lpstr>Kitchen Safety (continued)</vt:lpstr>
      <vt:lpstr>Kitchen Safety (continued)</vt:lpstr>
      <vt:lpstr>Slip and Fall Safety</vt:lpstr>
      <vt:lpstr>Slip and Fall Safety (continued)</vt:lpstr>
      <vt:lpstr>Slip and Fall Safety (continued)</vt:lpstr>
      <vt:lpstr>Home Invasion Safety</vt:lpstr>
      <vt:lpstr>Home Invasion Safety (continued)</vt:lpstr>
      <vt:lpstr>Home Invasion Safety (continued)</vt:lpstr>
      <vt:lpstr>Gardening</vt:lpstr>
      <vt:lpstr>Boating</vt:lpstr>
      <vt:lpstr>More General Safety Tips</vt:lpstr>
      <vt:lpstr>You Can’t Be Too Careful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Ahrweiler</dc:creator>
  <cp:lastModifiedBy>Brett Beoubay</cp:lastModifiedBy>
  <cp:revision>300</cp:revision>
  <cp:lastPrinted>2018-07-31T13:11:46Z</cp:lastPrinted>
  <dcterms:modified xsi:type="dcterms:W3CDTF">2020-11-17T14:52:53Z</dcterms:modified>
</cp:coreProperties>
</file>