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13"/>
  </p:notesMasterIdLst>
  <p:sldIdLst>
    <p:sldId id="309" r:id="rId6"/>
    <p:sldId id="478" r:id="rId7"/>
    <p:sldId id="497" r:id="rId8"/>
    <p:sldId id="498" r:id="rId9"/>
    <p:sldId id="499" r:id="rId10"/>
    <p:sldId id="500" r:id="rId11"/>
    <p:sldId id="501" r:id="rId12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92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5710-DD88-4AD4-88A5-02B01FE04FEA}" type="datetimeFigureOut">
              <a:rPr lang="en-US"/>
              <a:pPr>
                <a:defRPr/>
              </a:pPr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6E43-B715-4438-BD32-BC4E4F24FB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252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0" r:id="rId5"/>
    <p:sldLayoutId id="214748370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h.la.gov/" TargetMode="External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011311" y="4013284"/>
            <a:ext cx="5594693" cy="179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5400" dirty="0" smtClean="0"/>
              <a:t>Safety During the </a:t>
            </a:r>
          </a:p>
          <a:p>
            <a:pPr algn="ctr">
              <a:spcBef>
                <a:spcPts val="600"/>
              </a:spcBef>
            </a:pPr>
            <a:r>
              <a:rPr lang="en-US" sz="5400" dirty="0" smtClean="0"/>
              <a:t>Holidays</a:t>
            </a:r>
            <a:endParaRPr sz="5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" y="5241855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Fires</a:t>
            </a:r>
            <a:endParaRPr lang="en-US" altLang="en-US" sz="5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Overloaded </a:t>
            </a:r>
            <a:r>
              <a:rPr lang="en-US" dirty="0"/>
              <a:t>electrical circuits can cause fires.  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To </a:t>
            </a:r>
            <a:r>
              <a:rPr lang="en-US" dirty="0"/>
              <a:t>prevent electrical fires, use only UL approved extension cords.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Do </a:t>
            </a:r>
            <a:r>
              <a:rPr lang="en-US" dirty="0"/>
              <a:t>not plug in more than two cords per outlet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Use </a:t>
            </a:r>
            <a:r>
              <a:rPr lang="en-US" dirty="0"/>
              <a:t>cords designated for outdoor use when using outside.</a:t>
            </a:r>
          </a:p>
          <a:p>
            <a:pPr>
              <a:buFont typeface="Wingdings 3" charset="2"/>
              <a:buChar char=""/>
              <a:defRPr/>
            </a:pPr>
            <a:endParaRPr lang="en-US" sz="284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20907"/>
            <a:ext cx="8453120" cy="1170432"/>
          </a:xfrm>
        </p:spPr>
        <p:txBody>
          <a:bodyPr/>
          <a:lstStyle/>
          <a:p>
            <a:r>
              <a:rPr lang="en-US" sz="5100" b="1" dirty="0" smtClean="0">
                <a:solidFill>
                  <a:srgbClr val="FF0000"/>
                </a:solidFill>
              </a:rPr>
              <a:t>Cooking Fires</a:t>
            </a:r>
            <a:endParaRPr lang="en-US" sz="51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Never </a:t>
            </a:r>
            <a:r>
              <a:rPr lang="en-US" dirty="0"/>
              <a:t>leave pots on the stove unattended for extended periods of time.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Always </a:t>
            </a:r>
            <a:r>
              <a:rPr lang="en-US" dirty="0"/>
              <a:t>deep fry turkeys outside, away from any structures. 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Ensure </a:t>
            </a:r>
            <a:r>
              <a:rPr lang="en-US" dirty="0"/>
              <a:t>that the turkey is completely thawed prior to placing in the fryer.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Keep </a:t>
            </a:r>
            <a:r>
              <a:rPr lang="en-US" dirty="0"/>
              <a:t>children away from the area while frying turkeys!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5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Always </a:t>
            </a:r>
            <a:r>
              <a:rPr lang="en-US" dirty="0"/>
              <a:t>wear your </a:t>
            </a:r>
            <a:r>
              <a:rPr lang="en-US" dirty="0" smtClean="0"/>
              <a:t>seatbelt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Never </a:t>
            </a:r>
            <a:r>
              <a:rPr lang="en-US" dirty="0"/>
              <a:t>drive while impaired or ride with someone who is </a:t>
            </a:r>
            <a:r>
              <a:rPr lang="en-US" dirty="0" smtClean="0"/>
              <a:t>impaired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Make </a:t>
            </a:r>
            <a:r>
              <a:rPr lang="en-US" dirty="0"/>
              <a:t>sure children are in the appropriate child safety </a:t>
            </a:r>
            <a:r>
              <a:rPr lang="en-US" dirty="0" smtClean="0"/>
              <a:t>seat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Take </a:t>
            </a:r>
            <a:r>
              <a:rPr lang="en-US" dirty="0"/>
              <a:t>appropriate breaks while on long trips – don’t drive when you have not had appropriate rest.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Vehicle Accidents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5360" y="2080767"/>
            <a:ext cx="10403840" cy="68281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Falls from ladders cause serious injuries to Americans every year.  Most fatalities from falls from ladders are from less than six feet high.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To reduce the potential of injuries from falls from ladders, practice the following: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742950" indent="-742950">
              <a:buAutoNum type="arabicParenR"/>
            </a:pPr>
            <a:r>
              <a:rPr lang="en-US" dirty="0" smtClean="0"/>
              <a:t>Make </a:t>
            </a:r>
            <a:r>
              <a:rPr lang="en-US" dirty="0"/>
              <a:t>sure that you use the correct ladder, </a:t>
            </a:r>
            <a:endParaRPr lang="en-US" dirty="0" smtClean="0"/>
          </a:p>
          <a:p>
            <a:pPr marL="742950" indent="-742950">
              <a:buAutoNum type="arabicParenR"/>
            </a:pPr>
            <a:r>
              <a:rPr lang="en-US" dirty="0" smtClean="0"/>
              <a:t>Do </a:t>
            </a:r>
            <a:r>
              <a:rPr lang="en-US" dirty="0"/>
              <a:t>not use a ladder in a manner in which it is not intended for, </a:t>
            </a:r>
            <a:endParaRPr lang="en-US" dirty="0" smtClean="0"/>
          </a:p>
          <a:p>
            <a:pPr marL="742950" indent="-742950">
              <a:buAutoNum type="arabicParenR"/>
            </a:pPr>
            <a:r>
              <a:rPr lang="en-US" dirty="0" smtClean="0"/>
              <a:t>Inspect </a:t>
            </a:r>
            <a:r>
              <a:rPr lang="en-US" dirty="0"/>
              <a:t>ladders for damage prior to use, </a:t>
            </a:r>
            <a:endParaRPr lang="en-US" dirty="0" smtClean="0"/>
          </a:p>
          <a:p>
            <a:pPr marL="742950" indent="-742950">
              <a:buAutoNum type="arabicParenR"/>
            </a:pPr>
            <a:r>
              <a:rPr lang="en-US" dirty="0" smtClean="0"/>
              <a:t>Discard </a:t>
            </a:r>
            <a:r>
              <a:rPr lang="en-US" dirty="0"/>
              <a:t>damaged ladders, </a:t>
            </a:r>
            <a:endParaRPr lang="en-US" dirty="0" smtClean="0"/>
          </a:p>
          <a:p>
            <a:pPr marL="742950" indent="-742950">
              <a:buAutoNum type="arabicParenR"/>
            </a:pPr>
            <a:r>
              <a:rPr lang="en-US" dirty="0" smtClean="0"/>
              <a:t>Never </a:t>
            </a:r>
            <a:r>
              <a:rPr lang="en-US" dirty="0"/>
              <a:t>over-reach while using a ladder – use the “bellybutton rule” – keep your bellybutton within the frame of the ladder.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Falls from Ladders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5360" y="2080767"/>
            <a:ext cx="10403840" cy="6667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COVID-19 continues to affect Louisiana, the United States, and the world.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Remember the following steps to prevent infection to you, your family, and friends: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 algn="just"/>
            <a:r>
              <a:rPr lang="en-US" dirty="0"/>
              <a:t>Follow guidelines provided by the Centers for Disease Control (CDC) and the Louisiana Department of </a:t>
            </a:r>
            <a:r>
              <a:rPr lang="en-US" dirty="0" smtClean="0"/>
              <a:t>Health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Wash your hands for 20 seconds after touching surfaces that could be contaminated, before eating, etc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Practice Social Distancing – maintain 6 feet of distance between others if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FF"/>
                </a:solidFill>
              </a:rPr>
              <a:t>COVID-19</a:t>
            </a:r>
            <a:endParaRPr lang="en-US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5360" y="2080767"/>
            <a:ext cx="10403840" cy="6667447"/>
          </a:xfrm>
        </p:spPr>
        <p:txBody>
          <a:bodyPr>
            <a:noAutofit/>
          </a:bodyPr>
          <a:lstStyle/>
          <a:p>
            <a:pPr lvl="0" algn="just"/>
            <a:r>
              <a:rPr lang="en-US" sz="3100" dirty="0" smtClean="0"/>
              <a:t>Wear </a:t>
            </a:r>
            <a:r>
              <a:rPr lang="en-US" sz="3100" dirty="0"/>
              <a:t>Face Coverings – wear appropriate masks such as commercially available surgical type masks, cloth masks, or homemade cloth masks.  Cloth masks with multiple layers are recommended in lieu of single layer cloth masks</a:t>
            </a:r>
            <a:r>
              <a:rPr lang="en-US" sz="3100" dirty="0" smtClean="0"/>
              <a:t>.</a:t>
            </a:r>
          </a:p>
          <a:p>
            <a:pPr marL="0" lvl="0" indent="0">
              <a:buNone/>
            </a:pPr>
            <a:endParaRPr lang="en-US" sz="3100" dirty="0"/>
          </a:p>
          <a:p>
            <a:pPr lvl="0"/>
            <a:r>
              <a:rPr lang="en-US" sz="3100" dirty="0"/>
              <a:t>If you are sick, have symptoms, or have been exposed to someone with COVID-19, follow CDC guidelines for quarantine.</a:t>
            </a:r>
          </a:p>
          <a:p>
            <a:pPr marL="0" indent="0">
              <a:buNone/>
            </a:pPr>
            <a:r>
              <a:rPr lang="en-US" sz="3100" dirty="0"/>
              <a:t>  </a:t>
            </a:r>
          </a:p>
          <a:p>
            <a:pPr marL="0" indent="0">
              <a:buNone/>
            </a:pPr>
            <a:r>
              <a:rPr lang="en-US" sz="3100" dirty="0"/>
              <a:t>For further information, contact the CDC at </a:t>
            </a:r>
            <a:r>
              <a:rPr lang="en-US" sz="3100" u="sng" dirty="0">
                <a:hlinkClick r:id="rId2"/>
              </a:rPr>
              <a:t>www.cdc.gov</a:t>
            </a:r>
            <a:r>
              <a:rPr lang="en-US" sz="3100" dirty="0"/>
              <a:t> or </a:t>
            </a:r>
            <a:r>
              <a:rPr lang="en-US" sz="3100" u="sng" dirty="0">
                <a:hlinkClick r:id="rId3"/>
              </a:rPr>
              <a:t>www.ldh.la.gov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FF"/>
                </a:solidFill>
              </a:rPr>
              <a:t>COVID-19</a:t>
            </a:r>
            <a:endParaRPr lang="en-US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9575</TotalTime>
  <Words>359</Words>
  <Application>Microsoft Office PowerPoint</Application>
  <PresentationFormat>Custom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Wingdings</vt:lpstr>
      <vt:lpstr>Wingdings 3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Electrical Fires</vt:lpstr>
      <vt:lpstr>Cooking Fires</vt:lpstr>
      <vt:lpstr>Vehicle Accidents</vt:lpstr>
      <vt:lpstr>Falls from Ladders</vt:lpstr>
      <vt:lpstr>COVID-19</vt:lpstr>
      <vt:lpstr>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299</cp:revision>
  <cp:lastPrinted>2018-07-31T13:11:46Z</cp:lastPrinted>
  <dcterms:modified xsi:type="dcterms:W3CDTF">2020-12-28T14:16:50Z</dcterms:modified>
</cp:coreProperties>
</file>